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0" r:id="rId3"/>
  </p:sldMasterIdLst>
  <p:sldIdLst>
    <p:sldId id="278" r:id="rId4"/>
    <p:sldId id="256" r:id="rId5"/>
    <p:sldId id="257" r:id="rId6"/>
    <p:sldId id="265" r:id="rId7"/>
    <p:sldId id="259" r:id="rId8"/>
    <p:sldId id="277" r:id="rId9"/>
    <p:sldId id="260" r:id="rId10"/>
    <p:sldId id="267" r:id="rId11"/>
    <p:sldId id="268" r:id="rId12"/>
    <p:sldId id="271" r:id="rId13"/>
    <p:sldId id="272" r:id="rId14"/>
    <p:sldId id="273" r:id="rId15"/>
    <p:sldId id="274" r:id="rId16"/>
    <p:sldId id="275" r:id="rId17"/>
    <p:sldId id="261" r:id="rId18"/>
    <p:sldId id="262" r:id="rId19"/>
    <p:sldId id="264" r:id="rId20"/>
    <p:sldId id="263" r:id="rId21"/>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7" autoAdjust="0"/>
    <p:restoredTop sz="94670"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6" name="Date Placeholder 3"/>
          <p:cNvSpPr>
            <a:spLocks noGrp="1"/>
          </p:cNvSpPr>
          <p:nvPr>
            <p:ph type="dt" sz="half" idx="10"/>
          </p:nvPr>
        </p:nvSpPr>
        <p:spPr/>
        <p:txBody>
          <a:bodyPr/>
          <a:lstStyle>
            <a:lvl1pPr>
              <a:defRPr/>
            </a:lvl1pPr>
          </a:lstStyle>
          <a:p>
            <a:pPr>
              <a:defRPr/>
            </a:pPr>
            <a:fld id="{C0E63265-25A4-4AFE-81ED-F1616EFFE608}" type="datetimeFigureOut">
              <a:rPr lang="es-CO"/>
              <a:pPr>
                <a:defRPr/>
              </a:pPr>
              <a:t>04/05/2011</a:t>
            </a:fld>
            <a:endParaRPr lang="es-CO"/>
          </a:p>
        </p:txBody>
      </p:sp>
      <p:sp>
        <p:nvSpPr>
          <p:cNvPr id="7" name="Footer Placeholder 4"/>
          <p:cNvSpPr>
            <a:spLocks noGrp="1"/>
          </p:cNvSpPr>
          <p:nvPr>
            <p:ph type="ftr" sz="quarter" idx="11"/>
          </p:nvPr>
        </p:nvSpPr>
        <p:spPr/>
        <p:txBody>
          <a:bodyPr/>
          <a:lstStyle>
            <a:lvl1pPr>
              <a:defRPr/>
            </a:lvl1pPr>
          </a:lstStyle>
          <a:p>
            <a:pPr>
              <a:defRPr/>
            </a:pPr>
            <a:endParaRPr lang="es-CO"/>
          </a:p>
        </p:txBody>
      </p:sp>
      <p:sp>
        <p:nvSpPr>
          <p:cNvPr id="8" name="Slide Number Placeholder 5"/>
          <p:cNvSpPr>
            <a:spLocks noGrp="1"/>
          </p:cNvSpPr>
          <p:nvPr>
            <p:ph type="sldNum" sz="quarter" idx="12"/>
          </p:nvPr>
        </p:nvSpPr>
        <p:spPr/>
        <p:txBody>
          <a:bodyPr/>
          <a:lstStyle>
            <a:lvl1pPr>
              <a:defRPr/>
            </a:lvl1pPr>
          </a:lstStyle>
          <a:p>
            <a:pPr>
              <a:defRPr/>
            </a:pPr>
            <a:fld id="{E9A851C4-C044-41DF-AFF6-603725790CAA}" type="slidenum">
              <a:rPr lang="es-CO"/>
              <a:pPr>
                <a:defRPr/>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50178"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p:spPr>
      </p:pic>
      <p:sp>
        <p:nvSpPr>
          <p:cNvPr id="50179" name="Rectangle 3"/>
          <p:cNvSpPr>
            <a:spLocks noGrp="1" noChangeArrowheads="1"/>
          </p:cNvSpPr>
          <p:nvPr>
            <p:ph type="dt" sz="half" idx="2"/>
          </p:nvPr>
        </p:nvSpPr>
        <p:spPr>
          <a:xfrm>
            <a:off x="304800" y="6248400"/>
            <a:ext cx="1905000" cy="457200"/>
          </a:xfrm>
        </p:spPr>
        <p:txBody>
          <a:bodyPr/>
          <a:lstStyle>
            <a:lvl1pPr>
              <a:defRPr/>
            </a:lvl1pPr>
          </a:lstStyle>
          <a:p>
            <a:fld id="{222F1DEA-64A7-4F18-825C-D525BAF8EB95}" type="datetimeFigureOut">
              <a:rPr lang="es-CO"/>
              <a:pPr/>
              <a:t>04/05/2011</a:t>
            </a:fld>
            <a:endParaRPr lang="es-ES"/>
          </a:p>
        </p:txBody>
      </p:sp>
      <p:sp>
        <p:nvSpPr>
          <p:cNvPr id="50180" name="Rectangle 4"/>
          <p:cNvSpPr>
            <a:spLocks noGrp="1" noChangeArrowheads="1"/>
          </p:cNvSpPr>
          <p:nvPr>
            <p:ph type="ftr" sz="quarter" idx="3"/>
          </p:nvPr>
        </p:nvSpPr>
        <p:spPr/>
        <p:txBody>
          <a:bodyPr/>
          <a:lstStyle>
            <a:lvl1pPr>
              <a:defRPr/>
            </a:lvl1pPr>
          </a:lstStyle>
          <a:p>
            <a:endParaRPr lang="es-ES"/>
          </a:p>
        </p:txBody>
      </p:sp>
      <p:sp>
        <p:nvSpPr>
          <p:cNvPr id="50181" name="Rectangle 5"/>
          <p:cNvSpPr>
            <a:spLocks noGrp="1" noChangeArrowheads="1"/>
          </p:cNvSpPr>
          <p:nvPr>
            <p:ph type="sldNum" sz="quarter" idx="4"/>
          </p:nvPr>
        </p:nvSpPr>
        <p:spPr>
          <a:xfrm>
            <a:off x="7010400" y="6248400"/>
            <a:ext cx="1905000" cy="457200"/>
          </a:xfrm>
        </p:spPr>
        <p:txBody>
          <a:bodyPr/>
          <a:lstStyle>
            <a:lvl1pPr>
              <a:defRPr/>
            </a:lvl1pPr>
          </a:lstStyle>
          <a:p>
            <a:fld id="{A753AA7A-3413-4799-A26F-2F3FE09EAC6C}" type="slidenum">
              <a:rPr lang="es-ES"/>
              <a:pPr/>
              <a:t>‹Nº›</a:t>
            </a:fld>
            <a:endParaRPr lang="es-ES"/>
          </a:p>
        </p:txBody>
      </p:sp>
      <p:sp>
        <p:nvSpPr>
          <p:cNvPr id="50182"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s-ES"/>
              <a:t>Haga clic para modificar el estilo de subtítulo del patrón</a:t>
            </a:r>
          </a:p>
        </p:txBody>
      </p:sp>
      <p:sp>
        <p:nvSpPr>
          <p:cNvPr id="50183"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s-ES"/>
              <a:t>Haga clic para cambiar el estilo de título	</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fecha 3"/>
          <p:cNvSpPr>
            <a:spLocks noGrp="1"/>
          </p:cNvSpPr>
          <p:nvPr>
            <p:ph type="dt" sz="half" idx="10"/>
          </p:nvPr>
        </p:nvSpPr>
        <p:spPr/>
        <p:txBody>
          <a:bodyPr/>
          <a:lstStyle>
            <a:lvl1pPr>
              <a:defRPr/>
            </a:lvl1pPr>
          </a:lstStyle>
          <a:p>
            <a:fld id="{8C08EBEA-3BF3-4F6F-BFF5-18892B44A149}" type="datetimeFigureOut">
              <a:rPr lang="es-CO"/>
              <a:pPr/>
              <a:t>04/05/2011</a:t>
            </a:fld>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1413E41E-3F9A-4DC8-AEE4-8252A76106F5}"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a:t>Haga clic para modificar el estilo de título del patrón</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Marcador de fecha 3"/>
          <p:cNvSpPr>
            <a:spLocks noGrp="1"/>
          </p:cNvSpPr>
          <p:nvPr>
            <p:ph type="dt" sz="half" idx="10"/>
          </p:nvPr>
        </p:nvSpPr>
        <p:spPr/>
        <p:txBody>
          <a:bodyPr/>
          <a:lstStyle>
            <a:lvl1pPr>
              <a:defRPr/>
            </a:lvl1pPr>
          </a:lstStyle>
          <a:p>
            <a:fld id="{BDBD4E0B-8554-4D2B-A0F6-D4521B65A707}" type="datetimeFigureOut">
              <a:rPr lang="es-CO"/>
              <a:pPr/>
              <a:t>04/05/2011</a:t>
            </a:fld>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79B020CA-AF9F-4E14-906D-2680B88FE4CB}"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contenido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contenido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Marcador de fecha 4"/>
          <p:cNvSpPr>
            <a:spLocks noGrp="1"/>
          </p:cNvSpPr>
          <p:nvPr>
            <p:ph type="dt" sz="half" idx="10"/>
          </p:nvPr>
        </p:nvSpPr>
        <p:spPr/>
        <p:txBody>
          <a:bodyPr/>
          <a:lstStyle>
            <a:lvl1pPr>
              <a:defRPr/>
            </a:lvl1pPr>
          </a:lstStyle>
          <a:p>
            <a:fld id="{36ED72CE-F42F-46EB-AA8B-92A68133851F}" type="datetimeFigureOut">
              <a:rPr lang="es-CO"/>
              <a:pPr/>
              <a:t>04/05/2011</a:t>
            </a:fld>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D914EE02-F4A5-46E4-974F-0CED873F69F5}" type="slidenum">
              <a:rPr lang="es-ES"/>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n-US"/>
              <a:t>Haga clic para modificar el estilo de título del patrón</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7" name="Marcador de fecha 6"/>
          <p:cNvSpPr>
            <a:spLocks noGrp="1"/>
          </p:cNvSpPr>
          <p:nvPr>
            <p:ph type="dt" sz="half" idx="10"/>
          </p:nvPr>
        </p:nvSpPr>
        <p:spPr/>
        <p:txBody>
          <a:bodyPr/>
          <a:lstStyle>
            <a:lvl1pPr>
              <a:defRPr/>
            </a:lvl1pPr>
          </a:lstStyle>
          <a:p>
            <a:fld id="{6DE370AD-313B-437E-96FF-4151492B6192}" type="datetimeFigureOut">
              <a:rPr lang="es-CO"/>
              <a:pPr/>
              <a:t>04/05/2011</a:t>
            </a:fld>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A6CEE3DE-877D-43DE-B708-EBEE65DDCBFF}" type="slidenum">
              <a:rPr lang="es-ES"/>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fecha 2"/>
          <p:cNvSpPr>
            <a:spLocks noGrp="1"/>
          </p:cNvSpPr>
          <p:nvPr>
            <p:ph type="dt" sz="half" idx="10"/>
          </p:nvPr>
        </p:nvSpPr>
        <p:spPr/>
        <p:txBody>
          <a:bodyPr/>
          <a:lstStyle>
            <a:lvl1pPr>
              <a:defRPr/>
            </a:lvl1pPr>
          </a:lstStyle>
          <a:p>
            <a:fld id="{9A89506E-88DB-4D72-B386-C3DC84C75A8E}" type="datetimeFigureOut">
              <a:rPr lang="es-CO"/>
              <a:pPr/>
              <a:t>04/05/2011</a:t>
            </a:fld>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4AB8B6B0-995D-4506-B671-3B550BE93093}" type="slidenum">
              <a:rPr lang="es-ES"/>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fld id="{A29D074A-66DA-402B-BB5D-8E067EEAFC1C}" type="datetimeFigureOut">
              <a:rPr lang="es-CO"/>
              <a:pPr/>
              <a:t>04/05/2011</a:t>
            </a:fld>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15A62CCE-68A9-4E0D-B5FB-1309BA34983F}" type="slidenum">
              <a:rPr lang="es-ES"/>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a:t>Haga clic para modificar el estilo de título del patrón</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BBEC7875-5BFD-4B60-938A-6C4F466D3C24}" type="datetimeFigureOut">
              <a:rPr lang="es-CO"/>
              <a:pPr/>
              <a:t>04/05/2011</a:t>
            </a:fld>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35CF4998-8854-4E3F-9708-63B80ABB2D17}" type="slidenum">
              <a:rPr lang="es-ES"/>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26FCFB0E-B447-4B5A-8603-3F9E0F049501}" type="datetimeFigureOut">
              <a:rPr lang="es-CO"/>
              <a:pPr/>
              <a:t>04/05/2011</a:t>
            </a:fld>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3B0683BC-C998-4C88-A89B-518329BA3298}" type="slidenum">
              <a:rPr lang="es-ES"/>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fecha 3"/>
          <p:cNvSpPr>
            <a:spLocks noGrp="1"/>
          </p:cNvSpPr>
          <p:nvPr>
            <p:ph type="dt" sz="half" idx="10"/>
          </p:nvPr>
        </p:nvSpPr>
        <p:spPr/>
        <p:txBody>
          <a:bodyPr/>
          <a:lstStyle>
            <a:lvl1pPr>
              <a:defRPr/>
            </a:lvl1pPr>
          </a:lstStyle>
          <a:p>
            <a:fld id="{EEDE9840-42F3-43CA-94E8-4A426B521234}" type="datetimeFigureOut">
              <a:rPr lang="es-CO"/>
              <a:pPr/>
              <a:t>04/05/2011</a:t>
            </a:fld>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BD1CB504-B5C8-4AFE-8934-8C74B576CB4B}"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Date Placeholder 4"/>
          <p:cNvSpPr>
            <a:spLocks noGrp="1"/>
          </p:cNvSpPr>
          <p:nvPr>
            <p:ph type="dt" sz="half" idx="15"/>
          </p:nvPr>
        </p:nvSpPr>
        <p:spPr/>
        <p:txBody>
          <a:bodyPr/>
          <a:lstStyle>
            <a:lvl1pPr>
              <a:defRPr/>
            </a:lvl1pPr>
          </a:lstStyle>
          <a:p>
            <a:pPr>
              <a:defRPr/>
            </a:pPr>
            <a:fld id="{444663BF-908A-434E-9A2D-D4A7284F9ACB}" type="datetimeFigureOut">
              <a:rPr lang="es-CO"/>
              <a:pPr>
                <a:defRPr/>
              </a:pPr>
              <a:t>04/05/2011</a:t>
            </a:fld>
            <a:endParaRPr lang="es-CO"/>
          </a:p>
        </p:txBody>
      </p:sp>
      <p:sp>
        <p:nvSpPr>
          <p:cNvPr id="7" name="Footer Placeholder 5"/>
          <p:cNvSpPr>
            <a:spLocks noGrp="1"/>
          </p:cNvSpPr>
          <p:nvPr>
            <p:ph type="ftr" sz="quarter" idx="16"/>
          </p:nvPr>
        </p:nvSpPr>
        <p:spPr/>
        <p:txBody>
          <a:bodyPr/>
          <a:lstStyle>
            <a:lvl1pPr>
              <a:defRPr/>
            </a:lvl1pPr>
          </a:lstStyle>
          <a:p>
            <a:pPr>
              <a:defRPr/>
            </a:pPr>
            <a:endParaRPr lang="es-CO"/>
          </a:p>
        </p:txBody>
      </p:sp>
      <p:sp>
        <p:nvSpPr>
          <p:cNvPr id="8" name="Slide Number Placeholder 6"/>
          <p:cNvSpPr>
            <a:spLocks noGrp="1"/>
          </p:cNvSpPr>
          <p:nvPr>
            <p:ph type="sldNum" sz="quarter" idx="17"/>
          </p:nvPr>
        </p:nvSpPr>
        <p:spPr/>
        <p:txBody>
          <a:bodyPr/>
          <a:lstStyle>
            <a:lvl1pPr>
              <a:defRPr/>
            </a:lvl1pPr>
          </a:lstStyle>
          <a:p>
            <a:pPr>
              <a:defRPr/>
            </a:pPr>
            <a:fld id="{CA54082A-EAF0-4BFE-9C51-6D0BF21F408C}" type="slidenum">
              <a:rPr lang="es-CO"/>
              <a:pPr>
                <a:defRPr/>
              </a:pPr>
              <a:t>‹Nº›</a:t>
            </a:fld>
            <a:endParaRPr lang="es-C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239000" y="228600"/>
            <a:ext cx="1600200" cy="5867400"/>
          </a:xfrm>
        </p:spPr>
        <p:txBody>
          <a:bodyPr vert="eaVert"/>
          <a:lstStyle/>
          <a:p>
            <a:r>
              <a:rPr lang="en-US"/>
              <a:t>Haga clic para modificar el estilo de título del patrón</a:t>
            </a:r>
          </a:p>
        </p:txBody>
      </p:sp>
      <p:sp>
        <p:nvSpPr>
          <p:cNvPr id="3" name="Marcador de texto vertical 2"/>
          <p:cNvSpPr>
            <a:spLocks noGrp="1"/>
          </p:cNvSpPr>
          <p:nvPr>
            <p:ph type="body" orient="vert" idx="1"/>
          </p:nvPr>
        </p:nvSpPr>
        <p:spPr>
          <a:xfrm>
            <a:off x="2438400" y="228600"/>
            <a:ext cx="4648200" cy="5867400"/>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fecha 3"/>
          <p:cNvSpPr>
            <a:spLocks noGrp="1"/>
          </p:cNvSpPr>
          <p:nvPr>
            <p:ph type="dt" sz="half" idx="10"/>
          </p:nvPr>
        </p:nvSpPr>
        <p:spPr/>
        <p:txBody>
          <a:bodyPr/>
          <a:lstStyle>
            <a:lvl1pPr>
              <a:defRPr/>
            </a:lvl1pPr>
          </a:lstStyle>
          <a:p>
            <a:fld id="{EA8C11D7-3121-4CE3-8E17-F7FEC4051607}" type="datetimeFigureOut">
              <a:rPr lang="es-CO"/>
              <a:pPr/>
              <a:t>04/05/2011</a:t>
            </a:fld>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30ED9121-AE5B-478F-8DF6-6821753AC305}" type="slidenum">
              <a:rPr lang="es-ES"/>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52226"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p:spPr>
      </p:pic>
      <p:sp>
        <p:nvSpPr>
          <p:cNvPr id="52227" name="Rectangle 3"/>
          <p:cNvSpPr>
            <a:spLocks noGrp="1" noChangeArrowheads="1"/>
          </p:cNvSpPr>
          <p:nvPr>
            <p:ph type="dt" sz="half" idx="2"/>
          </p:nvPr>
        </p:nvSpPr>
        <p:spPr>
          <a:xfrm>
            <a:off x="304800" y="6248400"/>
            <a:ext cx="1905000" cy="457200"/>
          </a:xfrm>
        </p:spPr>
        <p:txBody>
          <a:bodyPr/>
          <a:lstStyle>
            <a:lvl1pPr>
              <a:defRPr/>
            </a:lvl1pPr>
          </a:lstStyle>
          <a:p>
            <a:fld id="{D9B825F1-3EA9-4209-AF41-211F7B477EF9}" type="datetimeFigureOut">
              <a:rPr lang="es-CO"/>
              <a:pPr/>
              <a:t>04/05/2011</a:t>
            </a:fld>
            <a:endParaRPr lang="es-ES"/>
          </a:p>
        </p:txBody>
      </p:sp>
      <p:sp>
        <p:nvSpPr>
          <p:cNvPr id="52228" name="Rectangle 4"/>
          <p:cNvSpPr>
            <a:spLocks noGrp="1" noChangeArrowheads="1"/>
          </p:cNvSpPr>
          <p:nvPr>
            <p:ph type="ftr" sz="quarter" idx="3"/>
          </p:nvPr>
        </p:nvSpPr>
        <p:spPr/>
        <p:txBody>
          <a:bodyPr/>
          <a:lstStyle>
            <a:lvl1pPr>
              <a:defRPr/>
            </a:lvl1pPr>
          </a:lstStyle>
          <a:p>
            <a:endParaRPr lang="es-ES"/>
          </a:p>
        </p:txBody>
      </p:sp>
      <p:sp>
        <p:nvSpPr>
          <p:cNvPr id="52229" name="Rectangle 5"/>
          <p:cNvSpPr>
            <a:spLocks noGrp="1" noChangeArrowheads="1"/>
          </p:cNvSpPr>
          <p:nvPr>
            <p:ph type="sldNum" sz="quarter" idx="4"/>
          </p:nvPr>
        </p:nvSpPr>
        <p:spPr>
          <a:xfrm>
            <a:off x="7010400" y="6248400"/>
            <a:ext cx="1905000" cy="457200"/>
          </a:xfrm>
        </p:spPr>
        <p:txBody>
          <a:bodyPr/>
          <a:lstStyle>
            <a:lvl1pPr>
              <a:defRPr/>
            </a:lvl1pPr>
          </a:lstStyle>
          <a:p>
            <a:fld id="{160A84F7-4F50-4461-A4D6-0661C6E3B017}" type="slidenum">
              <a:rPr lang="es-ES"/>
              <a:pPr/>
              <a:t>‹Nº›</a:t>
            </a:fld>
            <a:endParaRPr lang="es-ES"/>
          </a:p>
        </p:txBody>
      </p:sp>
      <p:sp>
        <p:nvSpPr>
          <p:cNvPr id="52230"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s-ES"/>
              <a:t>Haga clic para modificar el estilo de subtítulo del patrón</a:t>
            </a:r>
          </a:p>
        </p:txBody>
      </p:sp>
      <p:sp>
        <p:nvSpPr>
          <p:cNvPr id="52231"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s-ES"/>
              <a:t>Haga clic para cambiar el estilo de título	</a:t>
            </a:r>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fecha 3"/>
          <p:cNvSpPr>
            <a:spLocks noGrp="1"/>
          </p:cNvSpPr>
          <p:nvPr>
            <p:ph type="dt" sz="half" idx="10"/>
          </p:nvPr>
        </p:nvSpPr>
        <p:spPr/>
        <p:txBody>
          <a:bodyPr/>
          <a:lstStyle>
            <a:lvl1pPr>
              <a:defRPr/>
            </a:lvl1pPr>
          </a:lstStyle>
          <a:p>
            <a:fld id="{B2C7C0A6-1566-450D-847E-FA74DC43E9A6}" type="datetimeFigureOut">
              <a:rPr lang="es-CO"/>
              <a:pPr/>
              <a:t>04/05/2011</a:t>
            </a:fld>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116C0EE4-A2CE-441E-A1C8-4E06A9097319}" type="slidenum">
              <a:rPr lang="es-ES"/>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a:t>Haga clic para modificar el estilo de título del patrón</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Marcador de fecha 3"/>
          <p:cNvSpPr>
            <a:spLocks noGrp="1"/>
          </p:cNvSpPr>
          <p:nvPr>
            <p:ph type="dt" sz="half" idx="10"/>
          </p:nvPr>
        </p:nvSpPr>
        <p:spPr/>
        <p:txBody>
          <a:bodyPr/>
          <a:lstStyle>
            <a:lvl1pPr>
              <a:defRPr/>
            </a:lvl1pPr>
          </a:lstStyle>
          <a:p>
            <a:fld id="{922A4E19-1ABE-490C-8049-A46FD6BCDE84}" type="datetimeFigureOut">
              <a:rPr lang="es-CO"/>
              <a:pPr/>
              <a:t>04/05/2011</a:t>
            </a:fld>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E465BE9D-08FA-47B0-B301-A0085E8348CC}" type="slidenum">
              <a:rPr lang="es-ES"/>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contenido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contenido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Marcador de fecha 4"/>
          <p:cNvSpPr>
            <a:spLocks noGrp="1"/>
          </p:cNvSpPr>
          <p:nvPr>
            <p:ph type="dt" sz="half" idx="10"/>
          </p:nvPr>
        </p:nvSpPr>
        <p:spPr/>
        <p:txBody>
          <a:bodyPr/>
          <a:lstStyle>
            <a:lvl1pPr>
              <a:defRPr/>
            </a:lvl1pPr>
          </a:lstStyle>
          <a:p>
            <a:fld id="{80D5EE3D-D3B2-4F76-B366-EADED3AD6330}" type="datetimeFigureOut">
              <a:rPr lang="es-CO"/>
              <a:pPr/>
              <a:t>04/05/2011</a:t>
            </a:fld>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8599D7F6-94DB-4571-AE8C-CFFB8269F7D6}" type="slidenum">
              <a:rPr lang="es-ES"/>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n-US"/>
              <a:t>Haga clic para modificar el estilo de título del patrón</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7" name="Marcador de fecha 6"/>
          <p:cNvSpPr>
            <a:spLocks noGrp="1"/>
          </p:cNvSpPr>
          <p:nvPr>
            <p:ph type="dt" sz="half" idx="10"/>
          </p:nvPr>
        </p:nvSpPr>
        <p:spPr/>
        <p:txBody>
          <a:bodyPr/>
          <a:lstStyle>
            <a:lvl1pPr>
              <a:defRPr/>
            </a:lvl1pPr>
          </a:lstStyle>
          <a:p>
            <a:fld id="{67D69FE2-21C1-49EF-9FFA-53D63F8804B1}" type="datetimeFigureOut">
              <a:rPr lang="es-CO"/>
              <a:pPr/>
              <a:t>04/05/2011</a:t>
            </a:fld>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B7501E82-5700-4E4A-9D8A-442BC446301C}" type="slidenum">
              <a:rPr lang="es-ES"/>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fecha 2"/>
          <p:cNvSpPr>
            <a:spLocks noGrp="1"/>
          </p:cNvSpPr>
          <p:nvPr>
            <p:ph type="dt" sz="half" idx="10"/>
          </p:nvPr>
        </p:nvSpPr>
        <p:spPr/>
        <p:txBody>
          <a:bodyPr/>
          <a:lstStyle>
            <a:lvl1pPr>
              <a:defRPr/>
            </a:lvl1pPr>
          </a:lstStyle>
          <a:p>
            <a:fld id="{3FB41A3E-9906-4DDB-BF4D-75A28B4125CA}" type="datetimeFigureOut">
              <a:rPr lang="es-CO"/>
              <a:pPr/>
              <a:t>04/05/2011</a:t>
            </a:fld>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8026117D-EDB6-42F3-928D-2079D1DE1917}" type="slidenum">
              <a:rPr lang="es-ES"/>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fld id="{98985548-8D74-430B-9BF6-C61CEBB75E04}" type="datetimeFigureOut">
              <a:rPr lang="es-CO"/>
              <a:pPr/>
              <a:t>04/05/2011</a:t>
            </a:fld>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22A40CEF-18BA-4EBA-BE1E-A123EA45470C}" type="slidenum">
              <a:rPr lang="es-ES"/>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a:t>Haga clic para modificar el estilo de título del patrón</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01BA675F-BBDD-4196-9B2E-DA40CC9D0CBB}" type="datetimeFigureOut">
              <a:rPr lang="es-CO"/>
              <a:pPr/>
              <a:t>04/05/2011</a:t>
            </a:fld>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492B3EB1-4498-4E0D-8E76-4B2D6D2F6985}" type="slidenum">
              <a:rPr lang="es-ES"/>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9CF45958-1644-412D-A7F9-2B330B786F9D}" type="datetimeFigureOut">
              <a:rPr lang="es-CO"/>
              <a:pPr/>
              <a:t>04/05/2011</a:t>
            </a:fld>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E3E85EF9-C4C5-4613-8452-5DEDD7073842}"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Picture 11" descr="flourish2.png"/>
          <p:cNvPicPr>
            <a:picLocks noChangeAspect="1"/>
          </p:cNvPicPr>
          <p:nvPr/>
        </p:nvPicPr>
        <p:blipFill>
          <a:blip r:embed="rId2">
            <a:clrChange>
              <a:clrFrom>
                <a:srgbClr val="000000"/>
              </a:clrFrom>
              <a:clrTo>
                <a:srgbClr val="000000">
                  <a:alpha val="0"/>
                </a:srgbClr>
              </a:clrTo>
            </a:clrChange>
            <a:lum bright="-14000"/>
          </a:blip>
          <a:srcRect/>
          <a:stretch>
            <a:fillRect/>
          </a:stretch>
        </p:blipFill>
        <p:spPr bwMode="auto">
          <a:xfrm>
            <a:off x="0" y="1619250"/>
            <a:ext cx="9144000" cy="931863"/>
          </a:xfrm>
          <a:prstGeom prst="rect">
            <a:avLst/>
          </a:prstGeom>
          <a:noFill/>
          <a:ln w="9525">
            <a:noFill/>
            <a:miter lim="800000"/>
            <a:headEnd/>
            <a:tailEnd/>
          </a:ln>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Date Placeholder 6"/>
          <p:cNvSpPr>
            <a:spLocks noGrp="1"/>
          </p:cNvSpPr>
          <p:nvPr>
            <p:ph type="dt" sz="half" idx="15"/>
          </p:nvPr>
        </p:nvSpPr>
        <p:spPr/>
        <p:txBody>
          <a:bodyPr/>
          <a:lstStyle>
            <a:lvl1pPr>
              <a:defRPr/>
            </a:lvl1pPr>
          </a:lstStyle>
          <a:p>
            <a:pPr>
              <a:defRPr/>
            </a:pPr>
            <a:fld id="{09FE87F5-D34E-4BDF-B8D8-93050E254D9B}" type="datetimeFigureOut">
              <a:rPr lang="es-CO"/>
              <a:pPr>
                <a:defRPr/>
              </a:pPr>
              <a:t>04/05/2011</a:t>
            </a:fld>
            <a:endParaRPr lang="es-CO"/>
          </a:p>
        </p:txBody>
      </p:sp>
      <p:sp>
        <p:nvSpPr>
          <p:cNvPr id="9" name="Footer Placeholder 7"/>
          <p:cNvSpPr>
            <a:spLocks noGrp="1"/>
          </p:cNvSpPr>
          <p:nvPr>
            <p:ph type="ftr" sz="quarter" idx="16"/>
          </p:nvPr>
        </p:nvSpPr>
        <p:spPr/>
        <p:txBody>
          <a:bodyPr/>
          <a:lstStyle>
            <a:lvl1pPr>
              <a:defRPr/>
            </a:lvl1pPr>
          </a:lstStyle>
          <a:p>
            <a:pPr>
              <a:defRPr/>
            </a:pPr>
            <a:endParaRPr lang="es-CO"/>
          </a:p>
        </p:txBody>
      </p:sp>
      <p:sp>
        <p:nvSpPr>
          <p:cNvPr id="10" name="Slide Number Placeholder 8"/>
          <p:cNvSpPr>
            <a:spLocks noGrp="1"/>
          </p:cNvSpPr>
          <p:nvPr>
            <p:ph type="sldNum" sz="quarter" idx="17"/>
          </p:nvPr>
        </p:nvSpPr>
        <p:spPr/>
        <p:txBody>
          <a:bodyPr/>
          <a:lstStyle>
            <a:lvl1pPr>
              <a:defRPr/>
            </a:lvl1pPr>
          </a:lstStyle>
          <a:p>
            <a:pPr>
              <a:defRPr/>
            </a:pPr>
            <a:fld id="{28A3C00E-5C86-4B07-99D1-5059FC88DA08}" type="slidenum">
              <a:rPr lang="es-CO"/>
              <a:pPr>
                <a:defRPr/>
              </a:pPr>
              <a:t>‹Nº›</a:t>
            </a:fld>
            <a:endParaRPr lang="es-CO"/>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fecha 3"/>
          <p:cNvSpPr>
            <a:spLocks noGrp="1"/>
          </p:cNvSpPr>
          <p:nvPr>
            <p:ph type="dt" sz="half" idx="10"/>
          </p:nvPr>
        </p:nvSpPr>
        <p:spPr/>
        <p:txBody>
          <a:bodyPr/>
          <a:lstStyle>
            <a:lvl1pPr>
              <a:defRPr/>
            </a:lvl1pPr>
          </a:lstStyle>
          <a:p>
            <a:fld id="{F36ADB7C-54CC-4AE7-9B3A-A24C68AF20EE}" type="datetimeFigureOut">
              <a:rPr lang="es-CO"/>
              <a:pPr/>
              <a:t>04/05/2011</a:t>
            </a:fld>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A368BCFF-9CF8-4C03-864A-05162C14FD1A}" type="slidenum">
              <a:rPr lang="es-ES"/>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239000" y="228600"/>
            <a:ext cx="1600200" cy="5867400"/>
          </a:xfrm>
        </p:spPr>
        <p:txBody>
          <a:bodyPr vert="eaVert"/>
          <a:lstStyle/>
          <a:p>
            <a:r>
              <a:rPr lang="en-US"/>
              <a:t>Haga clic para modificar el estilo de título del patrón</a:t>
            </a:r>
          </a:p>
        </p:txBody>
      </p:sp>
      <p:sp>
        <p:nvSpPr>
          <p:cNvPr id="3" name="Marcador de texto vertical 2"/>
          <p:cNvSpPr>
            <a:spLocks noGrp="1"/>
          </p:cNvSpPr>
          <p:nvPr>
            <p:ph type="body" orient="vert" idx="1"/>
          </p:nvPr>
        </p:nvSpPr>
        <p:spPr>
          <a:xfrm>
            <a:off x="2438400" y="228600"/>
            <a:ext cx="4648200" cy="5867400"/>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fecha 3"/>
          <p:cNvSpPr>
            <a:spLocks noGrp="1"/>
          </p:cNvSpPr>
          <p:nvPr>
            <p:ph type="dt" sz="half" idx="10"/>
          </p:nvPr>
        </p:nvSpPr>
        <p:spPr/>
        <p:txBody>
          <a:bodyPr/>
          <a:lstStyle>
            <a:lvl1pPr>
              <a:defRPr/>
            </a:lvl1pPr>
          </a:lstStyle>
          <a:p>
            <a:fld id="{21E10D8E-6FD7-4E9D-8704-E658EC1CCA19}" type="datetimeFigureOut">
              <a:rPr lang="es-CO"/>
              <a:pPr/>
              <a:t>04/05/2011</a:t>
            </a:fld>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59730EC4-340F-40D8-A6FC-945F4A831F34}"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Date Placeholder 2"/>
          <p:cNvSpPr>
            <a:spLocks noGrp="1"/>
          </p:cNvSpPr>
          <p:nvPr>
            <p:ph type="dt" sz="half" idx="10"/>
          </p:nvPr>
        </p:nvSpPr>
        <p:spPr/>
        <p:txBody>
          <a:bodyPr/>
          <a:lstStyle>
            <a:lvl1pPr>
              <a:defRPr/>
            </a:lvl1pPr>
          </a:lstStyle>
          <a:p>
            <a:pPr>
              <a:defRPr/>
            </a:pPr>
            <a:fld id="{194ED75F-6946-4210-B81C-B62B8BFD3831}" type="datetimeFigureOut">
              <a:rPr lang="es-CO"/>
              <a:pPr>
                <a:defRPr/>
              </a:pPr>
              <a:t>04/05/2011</a:t>
            </a:fld>
            <a:endParaRPr lang="es-CO"/>
          </a:p>
        </p:txBody>
      </p:sp>
      <p:sp>
        <p:nvSpPr>
          <p:cNvPr id="5" name="Footer Placeholder 3"/>
          <p:cNvSpPr>
            <a:spLocks noGrp="1"/>
          </p:cNvSpPr>
          <p:nvPr>
            <p:ph type="ftr" sz="quarter" idx="11"/>
          </p:nvPr>
        </p:nvSpPr>
        <p:spPr/>
        <p:txBody>
          <a:bodyPr/>
          <a:lstStyle>
            <a:lvl1pPr>
              <a:defRPr/>
            </a:lvl1pPr>
          </a:lstStyle>
          <a:p>
            <a:pPr>
              <a:defRPr/>
            </a:pPr>
            <a:endParaRPr lang="es-CO"/>
          </a:p>
        </p:txBody>
      </p:sp>
      <p:sp>
        <p:nvSpPr>
          <p:cNvPr id="6" name="Slide Number Placeholder 4"/>
          <p:cNvSpPr>
            <a:spLocks noGrp="1"/>
          </p:cNvSpPr>
          <p:nvPr>
            <p:ph type="sldNum" sz="quarter" idx="12"/>
          </p:nvPr>
        </p:nvSpPr>
        <p:spPr/>
        <p:txBody>
          <a:bodyPr/>
          <a:lstStyle>
            <a:lvl1pPr>
              <a:defRPr/>
            </a:lvl1pPr>
          </a:lstStyle>
          <a:p>
            <a:pPr>
              <a:defRPr/>
            </a:pPr>
            <a:fld id="{27FC1C5D-FC29-4A97-90E6-99043A692ECB}" type="slidenum">
              <a:rPr lang="es-CO"/>
              <a:pPr>
                <a:defRPr/>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48D79C44-2B77-40F1-8C28-FFD5D08C3C67}" type="datetimeFigureOut">
              <a:rPr lang="es-CO"/>
              <a:pPr>
                <a:defRPr/>
              </a:pPr>
              <a:t>04/05/2011</a:t>
            </a:fld>
            <a:endParaRPr lang="es-CO"/>
          </a:p>
        </p:txBody>
      </p:sp>
      <p:sp>
        <p:nvSpPr>
          <p:cNvPr id="3" name="Footer Placeholder 4"/>
          <p:cNvSpPr>
            <a:spLocks noGrp="1"/>
          </p:cNvSpPr>
          <p:nvPr>
            <p:ph type="ftr" sz="quarter" idx="11"/>
          </p:nvPr>
        </p:nvSpPr>
        <p:spPr/>
        <p:txBody>
          <a:bodyPr/>
          <a:lstStyle>
            <a:lvl1pPr>
              <a:defRPr/>
            </a:lvl1pPr>
          </a:lstStyle>
          <a:p>
            <a:pPr>
              <a:defRPr/>
            </a:pPr>
            <a:endParaRPr lang="es-CO"/>
          </a:p>
        </p:txBody>
      </p:sp>
      <p:sp>
        <p:nvSpPr>
          <p:cNvPr id="4" name="Slide Number Placeholder 5"/>
          <p:cNvSpPr>
            <a:spLocks noGrp="1"/>
          </p:cNvSpPr>
          <p:nvPr>
            <p:ph type="sldNum" sz="quarter" idx="12"/>
          </p:nvPr>
        </p:nvSpPr>
        <p:spPr/>
        <p:txBody>
          <a:bodyPr/>
          <a:lstStyle>
            <a:lvl1pPr>
              <a:defRPr/>
            </a:lvl1pPr>
          </a:lstStyle>
          <a:p>
            <a:pPr>
              <a:defRPr/>
            </a:pPr>
            <a:fld id="{8CDDD7AD-D22E-4F26-907A-864ABB3876DE}" type="slidenum">
              <a:rPr lang="es-CO"/>
              <a:pPr>
                <a:defRPr/>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4"/>
          </p:nvPr>
        </p:nvSpPr>
        <p:spPr>
          <a:ln/>
        </p:spPr>
        <p:txBody>
          <a:bodyPr/>
          <a:lstStyle>
            <a:lvl1pPr>
              <a:defRPr/>
            </a:lvl1pPr>
          </a:lstStyle>
          <a:p>
            <a:pPr>
              <a:defRPr/>
            </a:pPr>
            <a:fld id="{8BC79E99-9B6C-4CA1-894A-E840624DF2FB}" type="datetimeFigureOut">
              <a:rPr lang="es-CO"/>
              <a:pPr>
                <a:defRPr/>
              </a:pPr>
              <a:t>04/05/2011</a:t>
            </a:fld>
            <a:endParaRPr lang="es-CO"/>
          </a:p>
        </p:txBody>
      </p:sp>
      <p:sp>
        <p:nvSpPr>
          <p:cNvPr id="6" name="Footer Placeholder 4"/>
          <p:cNvSpPr>
            <a:spLocks noGrp="1"/>
          </p:cNvSpPr>
          <p:nvPr>
            <p:ph type="ftr" sz="quarter" idx="15"/>
          </p:nvPr>
        </p:nvSpPr>
        <p:spPr/>
        <p:txBody>
          <a:bodyPr/>
          <a:lstStyle>
            <a:lvl1pPr>
              <a:defRPr/>
            </a:lvl1pPr>
          </a:lstStyle>
          <a:p>
            <a:pPr>
              <a:defRPr/>
            </a:pPr>
            <a:endParaRPr lang="es-CO"/>
          </a:p>
        </p:txBody>
      </p:sp>
      <p:sp>
        <p:nvSpPr>
          <p:cNvPr id="7" name="Slide Number Placeholder 5"/>
          <p:cNvSpPr>
            <a:spLocks noGrp="1"/>
          </p:cNvSpPr>
          <p:nvPr>
            <p:ph type="sldNum" sz="quarter" idx="16"/>
          </p:nvPr>
        </p:nvSpPr>
        <p:spPr/>
        <p:txBody>
          <a:bodyPr/>
          <a:lstStyle>
            <a:lvl1pPr>
              <a:defRPr/>
            </a:lvl1pPr>
          </a:lstStyle>
          <a:p>
            <a:pPr>
              <a:defRPr/>
            </a:pPr>
            <a:fld id="{3AE8F463-1C9A-4476-86DF-EDA6C5B776FA}" type="slidenum">
              <a:rPr lang="es-CO"/>
              <a:pPr>
                <a:defRPr/>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Plaque 9"/>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fld id="{29C7C4B2-6A78-46A9-8845-B5EA48024182}" type="datetimeFigureOut">
              <a:rPr lang="es-CO"/>
              <a:pPr>
                <a:defRPr/>
              </a:pPr>
              <a:t>04/05/2011</a:t>
            </a:fld>
            <a:endParaRPr lang="es-CO"/>
          </a:p>
        </p:txBody>
      </p:sp>
      <p:sp>
        <p:nvSpPr>
          <p:cNvPr id="7" name="Footer Placeholder 5"/>
          <p:cNvSpPr>
            <a:spLocks noGrp="1"/>
          </p:cNvSpPr>
          <p:nvPr>
            <p:ph type="ftr" sz="quarter" idx="11"/>
          </p:nvPr>
        </p:nvSpPr>
        <p:spPr/>
        <p:txBody>
          <a:bodyPr/>
          <a:lstStyle>
            <a:lvl1pPr>
              <a:defRPr/>
            </a:lvl1pPr>
          </a:lstStyle>
          <a:p>
            <a:pPr>
              <a:defRPr/>
            </a:pPr>
            <a:endParaRPr lang="es-CO"/>
          </a:p>
        </p:txBody>
      </p:sp>
      <p:sp>
        <p:nvSpPr>
          <p:cNvPr id="8" name="Slide Number Placeholder 6"/>
          <p:cNvSpPr>
            <a:spLocks noGrp="1"/>
          </p:cNvSpPr>
          <p:nvPr>
            <p:ph type="sldNum" sz="quarter" idx="12"/>
          </p:nvPr>
        </p:nvSpPr>
        <p:spPr/>
        <p:txBody>
          <a:bodyPr/>
          <a:lstStyle>
            <a:lvl1pPr>
              <a:defRPr/>
            </a:lvl1pPr>
          </a:lstStyle>
          <a:p>
            <a:pPr>
              <a:defRPr/>
            </a:pPr>
            <a:fld id="{53ACF78E-85A2-4F39-9038-BE8B137E1FE1}" type="slidenum">
              <a:rPr lang="es-CO"/>
              <a:pPr>
                <a:defRPr/>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ln/>
        </p:spPr>
        <p:txBody>
          <a:bodyPr/>
          <a:lstStyle>
            <a:lvl1pPr>
              <a:defRPr/>
            </a:lvl1pPr>
          </a:lstStyle>
          <a:p>
            <a:pPr>
              <a:defRPr/>
            </a:pPr>
            <a:fld id="{7209F416-DA0E-4816-9899-635F677B489C}" type="datetimeFigureOut">
              <a:rPr lang="es-CO"/>
              <a:pPr>
                <a:defRPr/>
              </a:pPr>
              <a:t>04/05/2011</a:t>
            </a:fld>
            <a:endParaRPr lang="es-CO"/>
          </a:p>
        </p:txBody>
      </p:sp>
      <p:sp>
        <p:nvSpPr>
          <p:cNvPr id="5" name="Footer Placeholder 4"/>
          <p:cNvSpPr>
            <a:spLocks noGrp="1"/>
          </p:cNvSpPr>
          <p:nvPr>
            <p:ph type="ftr" sz="quarter" idx="11"/>
          </p:nvPr>
        </p:nvSpPr>
        <p:spPr/>
        <p:txBody>
          <a:bodyPr/>
          <a:lstStyle>
            <a:lvl1pPr>
              <a:defRPr/>
            </a:lvl1pPr>
          </a:lstStyle>
          <a:p>
            <a:pPr>
              <a:defRPr/>
            </a:pPr>
            <a:endParaRPr lang="es-CO"/>
          </a:p>
        </p:txBody>
      </p:sp>
      <p:sp>
        <p:nvSpPr>
          <p:cNvPr id="6" name="Slide Number Placeholder 5"/>
          <p:cNvSpPr>
            <a:spLocks noGrp="1"/>
          </p:cNvSpPr>
          <p:nvPr>
            <p:ph type="sldNum" sz="quarter" idx="12"/>
          </p:nvPr>
        </p:nvSpPr>
        <p:spPr/>
        <p:txBody>
          <a:bodyPr/>
          <a:lstStyle>
            <a:lvl1pPr>
              <a:defRPr/>
            </a:lvl1pPr>
          </a:lstStyle>
          <a:p>
            <a:pPr>
              <a:defRPr/>
            </a:pPr>
            <a:fld id="{D6E93F72-9F97-48B9-8C4F-E0EFCF3C1F62}" type="slidenum">
              <a:rPr lang="es-CO"/>
              <a:pPr>
                <a:defRPr/>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ln/>
        </p:spPr>
        <p:txBody>
          <a:bodyPr/>
          <a:lstStyle>
            <a:lvl1pPr>
              <a:defRPr/>
            </a:lvl1pPr>
          </a:lstStyle>
          <a:p>
            <a:pPr>
              <a:defRPr/>
            </a:pPr>
            <a:fld id="{FE966222-2B67-4F39-BA19-3D631B0E0FF1}" type="datetimeFigureOut">
              <a:rPr lang="es-CO"/>
              <a:pPr>
                <a:defRPr/>
              </a:pPr>
              <a:t>04/05/2011</a:t>
            </a:fld>
            <a:endParaRPr lang="es-CO"/>
          </a:p>
        </p:txBody>
      </p:sp>
      <p:sp>
        <p:nvSpPr>
          <p:cNvPr id="5" name="Footer Placeholder 4"/>
          <p:cNvSpPr>
            <a:spLocks noGrp="1"/>
          </p:cNvSpPr>
          <p:nvPr>
            <p:ph type="ftr" sz="quarter" idx="11"/>
          </p:nvPr>
        </p:nvSpPr>
        <p:spPr/>
        <p:txBody>
          <a:bodyPr/>
          <a:lstStyle>
            <a:lvl1pPr>
              <a:defRPr/>
            </a:lvl1pPr>
          </a:lstStyle>
          <a:p>
            <a:pPr>
              <a:defRPr/>
            </a:pPr>
            <a:endParaRPr lang="es-CO"/>
          </a:p>
        </p:txBody>
      </p:sp>
      <p:sp>
        <p:nvSpPr>
          <p:cNvPr id="6" name="Slide Number Placeholder 5"/>
          <p:cNvSpPr>
            <a:spLocks noGrp="1"/>
          </p:cNvSpPr>
          <p:nvPr>
            <p:ph type="sldNum" sz="quarter" idx="12"/>
          </p:nvPr>
        </p:nvSpPr>
        <p:spPr/>
        <p:txBody>
          <a:bodyPr/>
          <a:lstStyle>
            <a:lvl1pPr>
              <a:defRPr/>
            </a:lvl1pPr>
          </a:lstStyle>
          <a:p>
            <a:pPr>
              <a:defRPr/>
            </a:pPr>
            <a:fld id="{11D464EF-BA5C-47E9-B2CB-FEA60C9CD4CD}" type="slidenum">
              <a:rPr lang="es-CO"/>
              <a:pPr>
                <a:defRPr/>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4.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4.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window3.pn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028" name="Text Placeholder 2"/>
          <p:cNvSpPr>
            <a:spLocks noGrp="1"/>
          </p:cNvSpPr>
          <p:nvPr>
            <p:ph type="body" idx="1"/>
          </p:nvPr>
        </p:nvSpPr>
        <p:spPr bwMode="auto">
          <a:xfrm>
            <a:off x="1371600" y="2057400"/>
            <a:ext cx="64008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sz="1100" baseline="0" smtClean="0">
                <a:solidFill>
                  <a:schemeClr val="accent1">
                    <a:lumMod val="60000"/>
                    <a:lumOff val="40000"/>
                  </a:schemeClr>
                </a:solidFill>
                <a:latin typeface="+mn-lt"/>
              </a:defRPr>
            </a:lvl1pPr>
          </a:lstStyle>
          <a:p>
            <a:pPr>
              <a:defRPr/>
            </a:pPr>
            <a:fld id="{262ADC91-50DA-4BBE-B0B4-A49F7C4D2DBF}" type="datetimeFigureOut">
              <a:rPr lang="es-CO"/>
              <a:pPr>
                <a:defRPr/>
              </a:pPr>
              <a:t>04/05/2011</a:t>
            </a:fld>
            <a:endParaRPr lang="es-CO"/>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baseline="0">
                <a:solidFill>
                  <a:schemeClr val="accent1">
                    <a:lumMod val="60000"/>
                    <a:lumOff val="40000"/>
                  </a:schemeClr>
                </a:solidFill>
                <a:latin typeface="+mn-lt"/>
              </a:defRPr>
            </a:lvl1pPr>
          </a:lstStyle>
          <a:p>
            <a:pPr>
              <a:defRPr/>
            </a:pPr>
            <a:endParaRPr lang="es-CO"/>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fontAlgn="auto">
              <a:spcBef>
                <a:spcPts val="0"/>
              </a:spcBef>
              <a:spcAft>
                <a:spcPts val="0"/>
              </a:spcAft>
              <a:defRPr sz="1200" b="1" baseline="0" smtClean="0">
                <a:solidFill>
                  <a:schemeClr val="accent1">
                    <a:lumMod val="60000"/>
                    <a:lumOff val="40000"/>
                  </a:schemeClr>
                </a:solidFill>
                <a:latin typeface="+mn-lt"/>
              </a:defRPr>
            </a:lvl1pPr>
          </a:lstStyle>
          <a:p>
            <a:pPr>
              <a:defRPr/>
            </a:pPr>
            <a:fld id="{1FEBBB23-C0A5-4131-901A-3A6F5D7C9D43}" type="slidenum">
              <a:rPr lang="es-CO"/>
              <a:pPr>
                <a:defRPr/>
              </a:pPr>
              <a:t>‹Nº›</a:t>
            </a:fld>
            <a:endParaRPr lang="es-CO"/>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675" r:id="rId5"/>
    <p:sldLayoutId id="2147483674" r:id="rId6"/>
    <p:sldLayoutId id="2147483700" r:id="rId7"/>
    <p:sldLayoutId id="2147483673" r:id="rId8"/>
    <p:sldLayoutId id="2147483672" r:id="rId9"/>
  </p:sldLayoutIdLst>
  <p:txStyles>
    <p:titleStyle>
      <a:lvl1pPr algn="ctr" rtl="0" fontAlgn="base">
        <a:spcBef>
          <a:spcPct val="0"/>
        </a:spcBef>
        <a:spcAft>
          <a:spcPct val="0"/>
        </a:spcAft>
        <a:defRPr sz="3600" kern="1200" cap="all" spc="300">
          <a:solidFill>
            <a:schemeClr val="tx1"/>
          </a:solidFill>
          <a:latin typeface="+mj-lt"/>
          <a:ea typeface="+mj-ea"/>
          <a:cs typeface="+mj-cs"/>
        </a:defRPr>
      </a:lvl1pPr>
      <a:lvl2pPr algn="ctr" rtl="0" fontAlgn="base">
        <a:spcBef>
          <a:spcPct val="0"/>
        </a:spcBef>
        <a:spcAft>
          <a:spcPct val="0"/>
        </a:spcAft>
        <a:defRPr sz="3600">
          <a:solidFill>
            <a:schemeClr val="tx1"/>
          </a:solidFill>
          <a:latin typeface="Garamond" pitchFamily="18" charset="0"/>
        </a:defRPr>
      </a:lvl2pPr>
      <a:lvl3pPr algn="ctr" rtl="0" fontAlgn="base">
        <a:spcBef>
          <a:spcPct val="0"/>
        </a:spcBef>
        <a:spcAft>
          <a:spcPct val="0"/>
        </a:spcAft>
        <a:defRPr sz="3600">
          <a:solidFill>
            <a:schemeClr val="tx1"/>
          </a:solidFill>
          <a:latin typeface="Garamond" pitchFamily="18" charset="0"/>
        </a:defRPr>
      </a:lvl3pPr>
      <a:lvl4pPr algn="ctr" rtl="0" fontAlgn="base">
        <a:spcBef>
          <a:spcPct val="0"/>
        </a:spcBef>
        <a:spcAft>
          <a:spcPct val="0"/>
        </a:spcAft>
        <a:defRPr sz="3600">
          <a:solidFill>
            <a:schemeClr val="tx1"/>
          </a:solidFill>
          <a:latin typeface="Garamond" pitchFamily="18" charset="0"/>
        </a:defRPr>
      </a:lvl4pPr>
      <a:lvl5pPr algn="ctr" rtl="0" fontAlgn="base">
        <a:spcBef>
          <a:spcPct val="0"/>
        </a:spcBef>
        <a:spcAft>
          <a:spcPct val="0"/>
        </a:spcAft>
        <a:defRPr sz="3600">
          <a:solidFill>
            <a:schemeClr val="tx1"/>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fontAlgn="base">
        <a:lnSpc>
          <a:spcPct val="150000"/>
        </a:lnSpc>
        <a:spcBef>
          <a:spcPct val="20000"/>
        </a:spcBef>
        <a:spcAft>
          <a:spcPct val="0"/>
        </a:spcAft>
        <a:buFont typeface="Wingdings" pitchFamily="2" charset="2"/>
        <a:buChar char="v"/>
        <a:defRPr kern="1200">
          <a:solidFill>
            <a:schemeClr val="tx1"/>
          </a:solidFill>
          <a:latin typeface="+mn-lt"/>
          <a:ea typeface="+mn-ea"/>
          <a:cs typeface="+mn-cs"/>
        </a:defRPr>
      </a:lvl1pPr>
      <a:lvl2pPr marL="742950" indent="-22860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2667000" cy="6858000"/>
            <a:chOff x="0" y="0"/>
            <a:chExt cx="1680" cy="4320"/>
          </a:xfrm>
        </p:grpSpPr>
        <p:sp>
          <p:nvSpPr>
            <p:cNvPr id="49155"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endParaRPr lang="es-ES"/>
            </a:p>
          </p:txBody>
        </p:sp>
        <p:pic>
          <p:nvPicPr>
            <p:cNvPr id="49156" name="Picture 4" descr="slidemaster_med3"/>
            <p:cNvPicPr>
              <a:picLocks noChangeAspect="1" noChangeArrowheads="1"/>
            </p:cNvPicPr>
            <p:nvPr/>
          </p:nvPicPr>
          <p:blipFill>
            <a:blip r:embed="rId13"/>
            <a:srcRect/>
            <a:stretch>
              <a:fillRect/>
            </a:stretch>
          </p:blipFill>
          <p:spPr bwMode="ltGray">
            <a:xfrm>
              <a:off x="0" y="0"/>
              <a:ext cx="1348" cy="4320"/>
            </a:xfrm>
            <a:prstGeom prst="rect">
              <a:avLst/>
            </a:prstGeom>
            <a:noFill/>
          </p:spPr>
        </p:pic>
      </p:grpSp>
      <p:sp>
        <p:nvSpPr>
          <p:cNvPr id="49157"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9158"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9159"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fld id="{FF9C0C66-A0BA-4C0A-BE5E-012C5E72A761}" type="datetimeFigureOut">
              <a:rPr lang="es-CO"/>
              <a:pPr/>
              <a:t>04/05/2011</a:t>
            </a:fld>
            <a:endParaRPr lang="es-ES"/>
          </a:p>
        </p:txBody>
      </p:sp>
      <p:sp>
        <p:nvSpPr>
          <p:cNvPr id="491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endParaRPr lang="es-ES"/>
          </a:p>
        </p:txBody>
      </p:sp>
      <p:sp>
        <p:nvSpPr>
          <p:cNvPr id="49161"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fld id="{A49F14C7-2E15-4E23-8F7B-AFC3748343E0}"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69"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txStyles>
    <p:titleStyle>
      <a:lvl1pPr algn="l"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0" y="0"/>
            <a:ext cx="2667000" cy="6858000"/>
            <a:chOff x="0" y="0"/>
            <a:chExt cx="1680" cy="4320"/>
          </a:xfrm>
        </p:grpSpPr>
        <p:sp>
          <p:nvSpPr>
            <p:cNvPr id="51203"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endParaRPr lang="es-ES"/>
            </a:p>
          </p:txBody>
        </p:sp>
        <p:pic>
          <p:nvPicPr>
            <p:cNvPr id="51204" name="Picture 4" descr="slidemaster_med3"/>
            <p:cNvPicPr>
              <a:picLocks noChangeAspect="1" noChangeArrowheads="1"/>
            </p:cNvPicPr>
            <p:nvPr/>
          </p:nvPicPr>
          <p:blipFill>
            <a:blip r:embed="rId13"/>
            <a:srcRect/>
            <a:stretch>
              <a:fillRect/>
            </a:stretch>
          </p:blipFill>
          <p:spPr bwMode="ltGray">
            <a:xfrm>
              <a:off x="0" y="0"/>
              <a:ext cx="1348" cy="4320"/>
            </a:xfrm>
            <a:prstGeom prst="rect">
              <a:avLst/>
            </a:prstGeom>
            <a:noFill/>
          </p:spPr>
        </p:pic>
      </p:grpSp>
      <p:sp>
        <p:nvSpPr>
          <p:cNvPr id="51205"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51206"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1207"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fld id="{C7BDEFC9-B420-43B0-B179-C2D7E44DF8BA}" type="datetimeFigureOut">
              <a:rPr lang="es-CO"/>
              <a:pPr/>
              <a:t>04/05/2011</a:t>
            </a:fld>
            <a:endParaRPr lang="es-ES"/>
          </a:p>
        </p:txBody>
      </p:sp>
      <p:sp>
        <p:nvSpPr>
          <p:cNvPr id="5120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endParaRPr lang="es-ES"/>
          </a:p>
        </p:txBody>
      </p:sp>
      <p:sp>
        <p:nvSpPr>
          <p:cNvPr id="51209"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fld id="{68E95DA7-0416-4CB4-A391-A8886AF68875}"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71"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txStyles>
    <p:titleStyle>
      <a:lvl1pPr algn="l"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ln/>
        </p:spPr>
        <p:txBody>
          <a:bodyPr/>
          <a:lstStyle/>
          <a:p>
            <a:r>
              <a:rPr lang="es-ES">
                <a:solidFill>
                  <a:schemeClr val="hlink"/>
                </a:solidFill>
                <a:latin typeface="Lucida Calligraphy" pitchFamily="66" charset="0"/>
              </a:rPr>
              <a:t>Carrera de Observación</a:t>
            </a:r>
          </a:p>
        </p:txBody>
      </p:sp>
      <p:sp>
        <p:nvSpPr>
          <p:cNvPr id="58371" name="Rectangle 3"/>
          <p:cNvSpPr>
            <a:spLocks noGrp="1" noChangeArrowheads="1"/>
          </p:cNvSpPr>
          <p:nvPr>
            <p:ph type="subTitle" idx="1"/>
          </p:nvPr>
        </p:nvSpPr>
        <p:spPr>
          <a:xfrm>
            <a:off x="2411413" y="3573463"/>
            <a:ext cx="6400800" cy="1447800"/>
          </a:xfrm>
          <a:ln/>
        </p:spPr>
        <p:txBody>
          <a:bodyPr/>
          <a:lstStyle/>
          <a:p>
            <a:r>
              <a:rPr lang="es-ES">
                <a:solidFill>
                  <a:schemeClr val="accent1"/>
                </a:solidFill>
                <a:latin typeface="Lucida Calligraphy" pitchFamily="66" charset="0"/>
              </a:rPr>
              <a:t>Luz Myriam Hernandez</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2 Marcador de contenido"/>
          <p:cNvSpPr>
            <a:spLocks noGrp="1"/>
          </p:cNvSpPr>
          <p:nvPr>
            <p:ph idx="4294967295"/>
          </p:nvPr>
        </p:nvSpPr>
        <p:spPr>
          <a:xfrm>
            <a:off x="3059113" y="1989138"/>
            <a:ext cx="5184775" cy="3744912"/>
          </a:xfrm>
        </p:spPr>
        <p:txBody>
          <a:bodyPr/>
          <a:lstStyle/>
          <a:p>
            <a:pPr algn="just"/>
            <a:r>
              <a:rPr lang="es-CO" sz="1800"/>
              <a:t>    </a:t>
            </a:r>
            <a:r>
              <a:rPr lang="es-CO" sz="1800">
                <a:latin typeface="Lucida Calligraphy" pitchFamily="66" charset="0"/>
              </a:rPr>
              <a:t>permite buscar resultados que contengan números de un intervalo determinado. Ej. Economía colombiana 1950..1985</a:t>
            </a:r>
          </a:p>
          <a:p>
            <a:pPr algn="just"/>
            <a:r>
              <a:rPr lang="es-CO" sz="1800" b="1">
                <a:latin typeface="Lucida Calligraphy" pitchFamily="66" charset="0"/>
              </a:rPr>
              <a:t>NEAR: </a:t>
            </a:r>
            <a:r>
              <a:rPr lang="es-CO" sz="1800">
                <a:latin typeface="Lucida Calligraphy" pitchFamily="66" charset="0"/>
              </a:rPr>
              <a:t>sirve para buscar documentos que presenten dos términos alejados entre sí, como máximo 10 palabras. Ej. Gobierno escolar NEAR Colombia. </a:t>
            </a:r>
            <a:r>
              <a:rPr lang="es-CO" sz="1800" u="sng">
                <a:latin typeface="Lucida Calligraphy" pitchFamily="66" charset="0"/>
              </a:rPr>
              <a:t>Sólo se usa en Altavista</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2 Marcador de contenido"/>
          <p:cNvSpPr>
            <a:spLocks noGrp="1"/>
          </p:cNvSpPr>
          <p:nvPr>
            <p:ph idx="4294967295"/>
          </p:nvPr>
        </p:nvSpPr>
        <p:spPr>
          <a:xfrm>
            <a:off x="3203575" y="2133600"/>
            <a:ext cx="4968875" cy="3352800"/>
          </a:xfrm>
        </p:spPr>
        <p:txBody>
          <a:bodyPr/>
          <a:lstStyle/>
          <a:p>
            <a:pPr algn="just"/>
            <a:r>
              <a:rPr lang="es-CO" sz="1800" b="1">
                <a:latin typeface="Lucida Calligraphy" pitchFamily="66" charset="0"/>
              </a:rPr>
              <a:t>define: </a:t>
            </a:r>
            <a:r>
              <a:rPr lang="es-CO" sz="1800">
                <a:latin typeface="Lucida Calligraphy" pitchFamily="66" charset="0"/>
              </a:rPr>
              <a:t>proporciona una definición de loas palabras que se escriben detrás de los dos puntos. Ej. define: empleo</a:t>
            </a:r>
          </a:p>
          <a:p>
            <a:pPr algn="just"/>
            <a:r>
              <a:rPr lang="es-CO" sz="1800" b="1">
                <a:latin typeface="Lucida Calligraphy" pitchFamily="66" charset="0"/>
              </a:rPr>
              <a:t>filetype</a:t>
            </a:r>
            <a:r>
              <a:rPr lang="es-CO" sz="1800">
                <a:latin typeface="Lucida Calligraphy" pitchFamily="66" charset="0"/>
              </a:rPr>
              <a:t>: muestra sólo aquellos resultados que se traten de archivos de tipo visual, como pdf, docs, xls, etc. Ej. Filetype: pdf democracia escolar</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843213" y="1700213"/>
            <a:ext cx="5257800" cy="3384550"/>
          </a:xfrm>
        </p:spPr>
        <p:txBody>
          <a:bodyPr>
            <a:normAutofit/>
          </a:bodyPr>
          <a:lstStyle/>
          <a:p>
            <a:pPr algn="just">
              <a:lnSpc>
                <a:spcPct val="140000"/>
              </a:lnSpc>
            </a:pPr>
            <a:r>
              <a:rPr lang="es-CO" sz="1800" b="1">
                <a:latin typeface="Lucida Calligraphy" pitchFamily="66" charset="0"/>
              </a:rPr>
              <a:t>Sitio: </a:t>
            </a:r>
            <a:r>
              <a:rPr lang="es-CO" sz="1800">
                <a:latin typeface="Lucida Calligraphy" pitchFamily="66" charset="0"/>
              </a:rPr>
              <a:t>Se usa para localizar términos o frases específicamente en una dirección web. </a:t>
            </a:r>
          </a:p>
          <a:p>
            <a:pPr algn="just">
              <a:lnSpc>
                <a:spcPct val="140000"/>
              </a:lnSpc>
            </a:pPr>
            <a:r>
              <a:rPr lang="es-CO" sz="1800">
                <a:latin typeface="Lucida Calligraphy" pitchFamily="66" charset="0"/>
              </a:rPr>
              <a:t>allintitle: con el se restringen los resultados a aquellos documentos o páginas web que incluyan todos los términos de búsqueda en su título. Ej. allintitle:gobierno escolar</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132138" y="1628775"/>
            <a:ext cx="5184775" cy="3744913"/>
          </a:xfrm>
        </p:spPr>
        <p:txBody>
          <a:bodyPr>
            <a:normAutofit/>
          </a:bodyPr>
          <a:lstStyle/>
          <a:p>
            <a:pPr algn="just">
              <a:lnSpc>
                <a:spcPct val="140000"/>
              </a:lnSpc>
            </a:pPr>
            <a:r>
              <a:rPr lang="es-CO" sz="1800" b="1">
                <a:latin typeface="Lucida Calligraphy" pitchFamily="66" charset="0"/>
              </a:rPr>
              <a:t>intitle: </a:t>
            </a:r>
            <a:r>
              <a:rPr lang="es-CO" sz="1800">
                <a:latin typeface="Lucida Calligraphy" pitchFamily="66" charset="0"/>
              </a:rPr>
              <a:t>Limita los resultados a los documentos o paginas web que incluyan dicha palabra en su título. Ej. intitle: gobierno</a:t>
            </a:r>
          </a:p>
          <a:p>
            <a:pPr algn="just">
              <a:lnSpc>
                <a:spcPct val="140000"/>
              </a:lnSpc>
            </a:pPr>
            <a:r>
              <a:rPr lang="es-CO" sz="1800" b="1">
                <a:latin typeface="Lucida Calligraphy" pitchFamily="66" charset="0"/>
              </a:rPr>
              <a:t>allinurl: </a:t>
            </a:r>
            <a:r>
              <a:rPr lang="es-CO" sz="1800">
                <a:latin typeface="Lucida Calligraphy" pitchFamily="66" charset="0"/>
              </a:rPr>
              <a:t>restringe los resultados a los que contienen todas las palabras en la dirección web del resultado. Ej. </a:t>
            </a:r>
          </a:p>
          <a:p>
            <a:pPr algn="just">
              <a:lnSpc>
                <a:spcPct val="140000"/>
              </a:lnSpc>
              <a:buFont typeface="Wingdings" pitchFamily="2" charset="2"/>
              <a:buNone/>
            </a:pPr>
            <a:r>
              <a:rPr lang="es-CO" sz="1800">
                <a:latin typeface="Lucida Calligraphy" pitchFamily="66" charset="0"/>
              </a:rPr>
              <a:t>allinurl: gobierno escolar</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2 Marcador de contenido"/>
          <p:cNvSpPr>
            <a:spLocks noGrp="1"/>
          </p:cNvSpPr>
          <p:nvPr>
            <p:ph idx="4294967295"/>
          </p:nvPr>
        </p:nvSpPr>
        <p:spPr>
          <a:xfrm>
            <a:off x="2627313" y="1844675"/>
            <a:ext cx="5689600" cy="3600450"/>
          </a:xfrm>
        </p:spPr>
        <p:txBody>
          <a:bodyPr/>
          <a:lstStyle/>
          <a:p>
            <a:pPr algn="just"/>
            <a:r>
              <a:rPr lang="es-CO" sz="1800" b="1">
                <a:latin typeface="Lucida Calligraphy" pitchFamily="66" charset="0"/>
              </a:rPr>
              <a:t>inurl: </a:t>
            </a:r>
            <a:r>
              <a:rPr lang="es-CO" sz="1800">
                <a:latin typeface="Lucida Calligraphy" pitchFamily="66" charset="0"/>
              </a:rPr>
              <a:t>restringe los resultados a los documentos que incluyan dicha palabra en su dirección web. Ej. inurl:gobierno escolar</a:t>
            </a:r>
          </a:p>
          <a:p>
            <a:pPr algn="just"/>
            <a:r>
              <a:rPr lang="es-CO" sz="1800" b="1">
                <a:latin typeface="Lucida Calligraphy" pitchFamily="66" charset="0"/>
              </a:rPr>
              <a:t>Info: </a:t>
            </a:r>
            <a:r>
              <a:rPr lang="es-CO" sz="1800">
                <a:latin typeface="Lucida Calligraphy" pitchFamily="66" charset="0"/>
              </a:rPr>
              <a:t>muestra la información que se ha recapitulado sobre un sitio. Ej. info:www.mineducación.edu.co</a:t>
            </a:r>
          </a:p>
          <a:p>
            <a:pPr algn="just"/>
            <a:r>
              <a:rPr lang="es-CO" sz="1800" b="1">
                <a:latin typeface="Lucida Calligraphy" pitchFamily="66" charset="0"/>
              </a:rPr>
              <a:t>Link: </a:t>
            </a:r>
            <a:r>
              <a:rPr lang="es-CO" sz="1800">
                <a:latin typeface="Lucida Calligraphy" pitchFamily="66" charset="0"/>
              </a:rPr>
              <a:t>Devuelve una lista de páginas que incluyen enlaces a dicha página. Ej. Link:www.mineducación.edu.co</a:t>
            </a:r>
          </a:p>
          <a:p>
            <a:pPr algn="just"/>
            <a:endParaRPr lang="es-CO" sz="1800">
              <a:latin typeface="Lucida Calligraphy" pitchFamily="66"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3276600" y="549275"/>
            <a:ext cx="4537075" cy="1309688"/>
          </a:xfrm>
        </p:spPr>
        <p:txBody>
          <a:bodyPr anchor="b">
            <a:normAutofit/>
          </a:bodyPr>
          <a:lstStyle/>
          <a:p>
            <a:pPr algn="ctr"/>
            <a:r>
              <a:rPr lang="es-CO" sz="4800">
                <a:solidFill>
                  <a:schemeClr val="tx1"/>
                </a:solidFill>
              </a:rPr>
              <a:t/>
            </a:r>
            <a:br>
              <a:rPr lang="es-CO" sz="4800">
                <a:solidFill>
                  <a:schemeClr val="tx1"/>
                </a:solidFill>
              </a:rPr>
            </a:br>
            <a:r>
              <a:rPr lang="es-CO" sz="4800">
                <a:solidFill>
                  <a:schemeClr val="accent1"/>
                </a:solidFill>
              </a:rPr>
              <a:t/>
            </a:r>
            <a:br>
              <a:rPr lang="es-CO" sz="4800">
                <a:solidFill>
                  <a:schemeClr val="accent1"/>
                </a:solidFill>
              </a:rPr>
            </a:br>
            <a:r>
              <a:rPr lang="es-CO" sz="1800" b="1">
                <a:solidFill>
                  <a:schemeClr val="accent1"/>
                </a:solidFill>
                <a:latin typeface="Lucida Calligraphy" pitchFamily="66" charset="0"/>
              </a:rPr>
              <a:t>¿CÓMO AGREGAS UNA DIRECCIÓN EN “FAVORITOS” O EN “BOOKMARKS”?</a:t>
            </a:r>
            <a:br>
              <a:rPr lang="es-CO" sz="1800" b="1">
                <a:solidFill>
                  <a:schemeClr val="accent1"/>
                </a:solidFill>
                <a:latin typeface="Lucida Calligraphy" pitchFamily="66" charset="0"/>
              </a:rPr>
            </a:br>
            <a:endParaRPr lang="es-CO" sz="1800">
              <a:solidFill>
                <a:schemeClr val="accent1"/>
              </a:solidFill>
              <a:latin typeface="Lucida Calligraphy" pitchFamily="66" charset="0"/>
            </a:endParaRPr>
          </a:p>
        </p:txBody>
      </p:sp>
      <p:sp>
        <p:nvSpPr>
          <p:cNvPr id="28674" name="2 Subtítulo"/>
          <p:cNvSpPr>
            <a:spLocks noGrp="1"/>
          </p:cNvSpPr>
          <p:nvPr>
            <p:ph type="subTitle" idx="4294967295"/>
          </p:nvPr>
        </p:nvSpPr>
        <p:spPr>
          <a:xfrm>
            <a:off x="2771775" y="2276475"/>
            <a:ext cx="5545138" cy="2520950"/>
          </a:xfrm>
        </p:spPr>
        <p:txBody>
          <a:bodyPr/>
          <a:lstStyle/>
          <a:p>
            <a:pPr marL="0" indent="0" algn="just">
              <a:lnSpc>
                <a:spcPct val="80000"/>
              </a:lnSpc>
              <a:buFont typeface="Wingdings" pitchFamily="2" charset="2"/>
              <a:buNone/>
            </a:pPr>
            <a:r>
              <a:rPr lang="es-ES" sz="1800">
                <a:latin typeface="Lucida Calligraphy" pitchFamily="66" charset="0"/>
              </a:rPr>
              <a:t>Si más adelante desea volver en forma expedita a una página web que está visitando, haga clic en la barra superior del navegador donde dice '</a:t>
            </a:r>
            <a:r>
              <a:rPr lang="es-ES" sz="1800" b="1">
                <a:latin typeface="Lucida Calligraphy" pitchFamily="66" charset="0"/>
              </a:rPr>
              <a:t>Favoritos</a:t>
            </a:r>
            <a:r>
              <a:rPr lang="es-ES" sz="1800">
                <a:latin typeface="Lucida Calligraphy" pitchFamily="66" charset="0"/>
              </a:rPr>
              <a:t>'. Luego clic en '</a:t>
            </a:r>
            <a:r>
              <a:rPr lang="es-ES" sz="1800" b="1">
                <a:latin typeface="Lucida Calligraphy" pitchFamily="66" charset="0"/>
              </a:rPr>
              <a:t>Agregar a Favoritos</a:t>
            </a:r>
            <a:r>
              <a:rPr lang="es-ES" sz="1800">
                <a:latin typeface="Lucida Calligraphy" pitchFamily="66" charset="0"/>
              </a:rPr>
              <a:t>' y después '</a:t>
            </a:r>
            <a:r>
              <a:rPr lang="es-ES" sz="1800" b="1">
                <a:latin typeface="Lucida Calligraphy" pitchFamily="66" charset="0"/>
              </a:rPr>
              <a:t>Nueva Carpeta</a:t>
            </a:r>
            <a:r>
              <a:rPr lang="es-ES" sz="1800">
                <a:latin typeface="Lucida Calligraphy" pitchFamily="66" charset="0"/>
              </a:rPr>
              <a:t>'. Dele un nombre a esta carpeta, por ejemplo: 'Ropa'. Acepte todo.</a:t>
            </a:r>
          </a:p>
          <a:p>
            <a:pPr marL="0" indent="0" algn="just">
              <a:lnSpc>
                <a:spcPct val="80000"/>
              </a:lnSpc>
              <a:buFont typeface="Wingdings" pitchFamily="2" charset="2"/>
              <a:buNone/>
            </a:pPr>
            <a:r>
              <a:rPr lang="es-ES" sz="1800">
                <a:latin typeface="Lucida Calligraphy" pitchFamily="66" charset="0"/>
              </a:rPr>
              <a:t>Ahora la dirección de la página se encuentra registrada en la memoria del PC. </a:t>
            </a:r>
            <a:endParaRPr lang="es-CO" sz="1800">
              <a:latin typeface="Lucida Calligraphy" pitchFamily="66"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484438" y="476250"/>
            <a:ext cx="6400800" cy="1152525"/>
          </a:xfrm>
        </p:spPr>
        <p:txBody>
          <a:bodyPr anchor="b">
            <a:normAutofit/>
          </a:bodyPr>
          <a:lstStyle/>
          <a:p>
            <a:r>
              <a:rPr lang="es-CO" sz="3200"/>
              <a:t/>
            </a:r>
            <a:br>
              <a:rPr lang="es-CO" sz="3200"/>
            </a:br>
            <a:r>
              <a:rPr lang="es-CO" sz="3200"/>
              <a:t/>
            </a:r>
            <a:br>
              <a:rPr lang="es-CO" sz="3200"/>
            </a:br>
            <a:r>
              <a:rPr lang="es-CO" sz="3200"/>
              <a:t/>
            </a:r>
            <a:br>
              <a:rPr lang="es-CO" sz="3200"/>
            </a:br>
            <a:r>
              <a:rPr lang="es-CO" sz="3200">
                <a:solidFill>
                  <a:schemeClr val="accent1"/>
                </a:solidFill>
                <a:latin typeface="Lucida Calligraphy" pitchFamily="66" charset="0"/>
              </a:rPr>
              <a:t/>
            </a:r>
            <a:br>
              <a:rPr lang="es-CO" sz="3200">
                <a:solidFill>
                  <a:schemeClr val="accent1"/>
                </a:solidFill>
                <a:latin typeface="Lucida Calligraphy" pitchFamily="66" charset="0"/>
              </a:rPr>
            </a:br>
            <a:r>
              <a:rPr lang="es-CO" sz="3200" b="1">
                <a:solidFill>
                  <a:schemeClr val="accent1"/>
                </a:solidFill>
                <a:latin typeface="Lucida Calligraphy" pitchFamily="66" charset="0"/>
              </a:rPr>
              <a:t>¿QUÉ ES UN VÍNCULO?</a:t>
            </a:r>
            <a:br>
              <a:rPr lang="es-CO" sz="3200" b="1">
                <a:solidFill>
                  <a:schemeClr val="accent1"/>
                </a:solidFill>
                <a:latin typeface="Lucida Calligraphy" pitchFamily="66" charset="0"/>
              </a:rPr>
            </a:br>
            <a:endParaRPr lang="es-CO" sz="3200">
              <a:solidFill>
                <a:schemeClr val="accent1"/>
              </a:solidFill>
              <a:latin typeface="Lucida Calligraphy" pitchFamily="66" charset="0"/>
            </a:endParaRPr>
          </a:p>
        </p:txBody>
      </p:sp>
      <p:sp>
        <p:nvSpPr>
          <p:cNvPr id="29698" name="2 Marcador de contenido"/>
          <p:cNvSpPr>
            <a:spLocks noGrp="1"/>
          </p:cNvSpPr>
          <p:nvPr>
            <p:ph idx="4294967295"/>
          </p:nvPr>
        </p:nvSpPr>
        <p:spPr>
          <a:xfrm>
            <a:off x="2438400" y="2100263"/>
            <a:ext cx="6400800" cy="3995737"/>
          </a:xfrm>
        </p:spPr>
        <p:txBody>
          <a:bodyPr/>
          <a:lstStyle/>
          <a:p>
            <a:pPr algn="just">
              <a:lnSpc>
                <a:spcPct val="80000"/>
              </a:lnSpc>
            </a:pPr>
            <a:r>
              <a:rPr lang="es-ES" sz="1800">
                <a:latin typeface="Lucida Calligraphy" pitchFamily="66" charset="0"/>
              </a:rPr>
              <a:t>También llamado </a:t>
            </a:r>
            <a:r>
              <a:rPr lang="es-ES" sz="1800" b="1">
                <a:latin typeface="Lucida Calligraphy" pitchFamily="66" charset="0"/>
              </a:rPr>
              <a:t>enlace</a:t>
            </a:r>
            <a:r>
              <a:rPr lang="es-ES" sz="1800">
                <a:latin typeface="Lucida Calligraphy" pitchFamily="66" charset="0"/>
              </a:rPr>
              <a:t>, </a:t>
            </a:r>
            <a:r>
              <a:rPr lang="es-ES" sz="1800" b="1">
                <a:latin typeface="Lucida Calligraphy" pitchFamily="66" charset="0"/>
              </a:rPr>
              <a:t>hiperenlace</a:t>
            </a:r>
            <a:r>
              <a:rPr lang="es-ES" sz="1800">
                <a:latin typeface="Lucida Calligraphy" pitchFamily="66" charset="0"/>
              </a:rPr>
              <a:t>, </a:t>
            </a:r>
            <a:r>
              <a:rPr lang="es-ES" sz="1800" b="1">
                <a:latin typeface="Lucida Calligraphy" pitchFamily="66" charset="0"/>
              </a:rPr>
              <a:t>hipervínculo</a:t>
            </a:r>
            <a:r>
              <a:rPr lang="es-ES" sz="1800">
                <a:latin typeface="Lucida Calligraphy" pitchFamily="66" charset="0"/>
              </a:rPr>
              <a:t> o </a:t>
            </a:r>
            <a:r>
              <a:rPr lang="es-ES" sz="1800" b="1">
                <a:latin typeface="Lucida Calligraphy" pitchFamily="66" charset="0"/>
              </a:rPr>
              <a:t>link</a:t>
            </a:r>
            <a:r>
              <a:rPr lang="es-ES" sz="1800">
                <a:latin typeface="Lucida Calligraphy" pitchFamily="66" charset="0"/>
              </a:rPr>
              <a:t>; es un elemento de un documento electrónico que hace referencia a otro recurso, por ejemplo, otro documento o un punto específico del mismo o de otro documento. Combinado con una red de datos y un protocolo de acceso, un hiperenlace permite acceder al recurso referenciado en diferentes formas, como </a:t>
            </a:r>
            <a:r>
              <a:rPr lang="es-ES" sz="1800" i="1">
                <a:latin typeface="Lucida Calligraphy" pitchFamily="66" charset="0"/>
              </a:rPr>
              <a:t>visitarlo</a:t>
            </a:r>
            <a:r>
              <a:rPr lang="es-ES" sz="1800">
                <a:latin typeface="Lucida Calligraphy" pitchFamily="66" charset="0"/>
              </a:rPr>
              <a:t> con un agente de navegación, mostrarlo como parte del documento referenciador o guardarlo localmente.</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779838" y="404813"/>
            <a:ext cx="3671887" cy="1270000"/>
          </a:xfrm>
        </p:spPr>
        <p:txBody>
          <a:bodyPr anchor="b">
            <a:normAutofit/>
          </a:bodyPr>
          <a:lstStyle/>
          <a:p>
            <a:r>
              <a:rPr lang="es-CO" sz="3200"/>
              <a:t/>
            </a:r>
            <a:br>
              <a:rPr lang="es-CO" sz="3200"/>
            </a:br>
            <a:r>
              <a:rPr lang="es-CO" sz="3200"/>
              <a:t/>
            </a:r>
            <a:br>
              <a:rPr lang="es-CO" sz="3200"/>
            </a:br>
            <a:r>
              <a:rPr lang="es-CO" sz="2400" b="1">
                <a:solidFill>
                  <a:schemeClr val="accent1"/>
                </a:solidFill>
                <a:latin typeface="Lucida Calligraphy" pitchFamily="66" charset="0"/>
              </a:rPr>
              <a:t>¿QUÉ SIGNIFICA WWW?</a:t>
            </a:r>
            <a:br>
              <a:rPr lang="es-CO" sz="2400" b="1">
                <a:solidFill>
                  <a:schemeClr val="accent1"/>
                </a:solidFill>
                <a:latin typeface="Lucida Calligraphy" pitchFamily="66" charset="0"/>
              </a:rPr>
            </a:br>
            <a:endParaRPr lang="es-CO" sz="2400">
              <a:solidFill>
                <a:schemeClr val="accent1"/>
              </a:solidFill>
              <a:latin typeface="Lucida Calligraphy" pitchFamily="66" charset="0"/>
            </a:endParaRPr>
          </a:p>
        </p:txBody>
      </p:sp>
      <p:sp>
        <p:nvSpPr>
          <p:cNvPr id="30722" name="2 Marcador de contenido"/>
          <p:cNvSpPr>
            <a:spLocks noGrp="1"/>
          </p:cNvSpPr>
          <p:nvPr>
            <p:ph idx="4294967295"/>
          </p:nvPr>
        </p:nvSpPr>
        <p:spPr>
          <a:xfrm>
            <a:off x="2438400" y="2100263"/>
            <a:ext cx="6400800" cy="2697162"/>
          </a:xfrm>
        </p:spPr>
        <p:txBody>
          <a:bodyPr/>
          <a:lstStyle/>
          <a:p>
            <a:pPr algn="just">
              <a:buFont typeface="Wingdings" pitchFamily="2" charset="2"/>
              <a:buNone/>
            </a:pPr>
            <a:r>
              <a:rPr lang="es-ES" sz="2400" b="1">
                <a:latin typeface="Lucida Calligraphy" pitchFamily="66" charset="0"/>
              </a:rPr>
              <a:t>Web o la web, la </a:t>
            </a:r>
            <a:r>
              <a:rPr lang="es-ES" sz="2400" b="1" i="1">
                <a:latin typeface="Lucida Calligraphy" pitchFamily="66" charset="0"/>
              </a:rPr>
              <a:t>red</a:t>
            </a:r>
            <a:r>
              <a:rPr lang="es-ES" sz="2400" b="1">
                <a:latin typeface="Lucida Calligraphy" pitchFamily="66" charset="0"/>
              </a:rPr>
              <a:t> o www de </a:t>
            </a:r>
            <a:r>
              <a:rPr lang="es-ES" sz="2400" b="1" i="1">
                <a:latin typeface="Lucida Calligraphy" pitchFamily="66" charset="0"/>
              </a:rPr>
              <a:t>World Wide Web</a:t>
            </a:r>
            <a:r>
              <a:rPr lang="es-ES" sz="2400">
                <a:latin typeface="Lucida Calligraphy" pitchFamily="66" charset="0"/>
              </a:rPr>
              <a:t>. </a:t>
            </a:r>
            <a:r>
              <a:rPr lang="es-CO" sz="2400">
                <a:latin typeface="Lucida Calligraphy" pitchFamily="66" charset="0"/>
              </a:rPr>
              <a:t>"La telaraña mundial". Es un conjunto de protocolos que permite, de forma sencilla, la consulta remota de archivos de hipertexto. </a:t>
            </a:r>
            <a:endParaRPr lang="es-ES" sz="2400">
              <a:latin typeface="Lucida Calligraphy" pitchFamily="66" charset="0"/>
            </a:endParaRPr>
          </a:p>
          <a:p>
            <a:endParaRPr lang="es-CO" sz="2400">
              <a:latin typeface="Lucida Calligraphy" pitchFamily="66"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p:txBody>
          <a:bodyPr anchor="b">
            <a:normAutofit/>
          </a:bodyPr>
          <a:lstStyle/>
          <a:p>
            <a:r>
              <a:rPr lang="es-CO" sz="2000">
                <a:solidFill>
                  <a:schemeClr val="accent1"/>
                </a:solidFill>
                <a:latin typeface="Lucida Calligraphy" pitchFamily="66" charset="0"/>
              </a:rPr>
              <a:t>BUSQUEDA AVANZADA</a:t>
            </a:r>
          </a:p>
        </p:txBody>
      </p:sp>
      <p:sp>
        <p:nvSpPr>
          <p:cNvPr id="31746" name="2 Marcador de contenido"/>
          <p:cNvSpPr>
            <a:spLocks noGrp="1"/>
          </p:cNvSpPr>
          <p:nvPr>
            <p:ph idx="4294967295"/>
          </p:nvPr>
        </p:nvSpPr>
        <p:spPr>
          <a:xfrm>
            <a:off x="2438400" y="2100263"/>
            <a:ext cx="6400800" cy="3995737"/>
          </a:xfrm>
        </p:spPr>
        <p:txBody>
          <a:bodyPr/>
          <a:lstStyle/>
          <a:p>
            <a:r>
              <a:rPr lang="es-ES" sz="2000">
                <a:latin typeface="Lucida Calligraphy" pitchFamily="66" charset="0"/>
              </a:rPr>
              <a:t>Para buscar páginas sobre algo en concreto se debe teclear una o varias palabras que lo definan de la mejor forma posible. El motor de búsquedas devolverá una lista de resultados, los más relevantes saldrán en primer lugar. No se puede buscar por frases, sí por palabras completas o incompletas.Se recomienda no incluir proposiciones y artículos en la búsqueda (por ejemplo: "las casas de color azul", es mucho mejor buscar "casas color azul").</a:t>
            </a:r>
          </a:p>
          <a:p>
            <a:endParaRPr lang="es-CO" sz="2000">
              <a:latin typeface="Lucida Calligraphy" pitchFamily="66"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2555875" y="1268413"/>
            <a:ext cx="6400800" cy="1295400"/>
          </a:xfrm>
        </p:spPr>
        <p:txBody>
          <a:bodyPr anchor="b">
            <a:normAutofit/>
          </a:bodyPr>
          <a:lstStyle/>
          <a:p>
            <a:pPr algn="ctr"/>
            <a:r>
              <a:rPr lang="es-CO" sz="6000" b="1">
                <a:solidFill>
                  <a:schemeClr val="accent1"/>
                </a:solidFill>
                <a:latin typeface="Lucida Calligraphy" pitchFamily="66" charset="0"/>
              </a:rPr>
              <a:t>¿QUÉ ES INTERNET?</a:t>
            </a:r>
          </a:p>
        </p:txBody>
      </p:sp>
      <p:sp>
        <p:nvSpPr>
          <p:cNvPr id="4" name="3 Rectángulo"/>
          <p:cNvSpPr/>
          <p:nvPr/>
        </p:nvSpPr>
        <p:spPr>
          <a:xfrm>
            <a:off x="3708400" y="3284538"/>
            <a:ext cx="4824413" cy="3140075"/>
          </a:xfrm>
          <a:prstGeom prst="rect">
            <a:avLst/>
          </a:prstGeom>
        </p:spPr>
        <p:txBody>
          <a:bodyPr>
            <a:spAutoFit/>
          </a:bodyPr>
          <a:lstStyle/>
          <a:p>
            <a:pPr algn="just"/>
            <a:r>
              <a:rPr lang="es-CO" sz="2000" b="1">
                <a:effectLst>
                  <a:outerShdw blurRad="38100" dist="38100" dir="2700000" algn="tl">
                    <a:srgbClr val="C0C0C0"/>
                  </a:outerShdw>
                </a:effectLst>
                <a:latin typeface="Lucida Calligraphy" pitchFamily="66" charset="0"/>
              </a:rPr>
              <a:t>Internet es un conjunto global de computadoras conectadas entre si lo cual forma una gran red creada por ellas mismas, nadie controla, maneja, administra o tiene censo alguno sobre esta red en si, solo se podría hablar de cifras aproximadas en cuanto al numero de usuarios conectados a ella</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411413" y="836613"/>
            <a:ext cx="6400800" cy="685800"/>
          </a:xfrm>
        </p:spPr>
        <p:txBody>
          <a:bodyPr anchor="b">
            <a:normAutofit/>
          </a:bodyPr>
          <a:lstStyle/>
          <a:p>
            <a:r>
              <a:rPr lang="es-CO">
                <a:solidFill>
                  <a:schemeClr val="accent1"/>
                </a:solidFill>
                <a:latin typeface="Lucida Calligraphy" pitchFamily="66" charset="0"/>
              </a:rPr>
              <a:t>¿QUÉ SIGNIFICA?</a:t>
            </a:r>
          </a:p>
        </p:txBody>
      </p:sp>
      <p:sp>
        <p:nvSpPr>
          <p:cNvPr id="3" name="2 Marcador de contenido"/>
          <p:cNvSpPr>
            <a:spLocks noGrp="1"/>
          </p:cNvSpPr>
          <p:nvPr>
            <p:ph idx="4294967295"/>
          </p:nvPr>
        </p:nvSpPr>
        <p:spPr>
          <a:xfrm>
            <a:off x="2195513" y="2060575"/>
            <a:ext cx="6400800" cy="3671888"/>
          </a:xfrm>
        </p:spPr>
        <p:txBody>
          <a:bodyPr>
            <a:normAutofit/>
          </a:bodyPr>
          <a:lstStyle/>
          <a:p>
            <a:pPr algn="just">
              <a:lnSpc>
                <a:spcPct val="140000"/>
              </a:lnSpc>
            </a:pPr>
            <a:r>
              <a:rPr lang="es-CO" sz="2400" b="1">
                <a:latin typeface="Lucida Calligraphy" pitchFamily="66" charset="0"/>
              </a:rPr>
              <a:t>org: </a:t>
            </a:r>
            <a:r>
              <a:rPr lang="es-CO" sz="2400">
                <a:latin typeface="Lucida Calligraphy" pitchFamily="66" charset="0"/>
              </a:rPr>
              <a:t>Usado para los sitios Web de organizaciones, aunque actualmente puede ser registrado por cualquier empresa o persona para cualquier uso</a:t>
            </a:r>
          </a:p>
          <a:p>
            <a:pPr algn="just">
              <a:lnSpc>
                <a:spcPct val="140000"/>
              </a:lnSpc>
            </a:pPr>
            <a:r>
              <a:rPr lang="es-CO" sz="2400" b="1">
                <a:latin typeface="Lucida Calligraphy" pitchFamily="66" charset="0"/>
              </a:rPr>
              <a:t>gov: </a:t>
            </a:r>
            <a:r>
              <a:rPr lang="es-CO" sz="2400">
                <a:latin typeface="Lucida Calligraphy" pitchFamily="66" charset="0"/>
              </a:rPr>
              <a:t>utilizado para gobierno y entidades públicas</a:t>
            </a:r>
          </a:p>
          <a:p>
            <a:pPr>
              <a:lnSpc>
                <a:spcPct val="140000"/>
              </a:lnSpc>
            </a:pPr>
            <a:endParaRPr lang="es-CO" sz="2400">
              <a:latin typeface="Lucida Calligraphy" pitchFamily="66" charset="0"/>
            </a:endParaRPr>
          </a:p>
          <a:p>
            <a:pPr>
              <a:lnSpc>
                <a:spcPct val="140000"/>
              </a:lnSpc>
            </a:pPr>
            <a:endParaRPr lang="es-CO" sz="2400">
              <a:latin typeface="Lucida Calligraphy" pitchFamily="66"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411413" y="1341438"/>
            <a:ext cx="6337300" cy="4895850"/>
          </a:xfrm>
        </p:spPr>
        <p:txBody>
          <a:bodyPr>
            <a:normAutofit/>
          </a:bodyPr>
          <a:lstStyle/>
          <a:p>
            <a:pPr algn="just">
              <a:lnSpc>
                <a:spcPct val="140000"/>
              </a:lnSpc>
              <a:buFont typeface="Wingdings" pitchFamily="2" charset="2"/>
              <a:buNone/>
            </a:pPr>
            <a:r>
              <a:rPr lang="es-CO" sz="2400" b="1">
                <a:latin typeface="Lucida Calligraphy" pitchFamily="66" charset="0"/>
              </a:rPr>
              <a:t>com:</a:t>
            </a:r>
            <a:r>
              <a:rPr lang="es-CO" sz="2400">
                <a:latin typeface="Lucida Calligraphy" pitchFamily="66" charset="0"/>
              </a:rPr>
              <a:t> Para empresas o en general para cualquier web que tenga carácter comercial.</a:t>
            </a:r>
          </a:p>
          <a:p>
            <a:pPr algn="just">
              <a:lnSpc>
                <a:spcPct val="140000"/>
              </a:lnSpc>
              <a:buFont typeface="Wingdings" pitchFamily="2" charset="2"/>
              <a:buNone/>
            </a:pPr>
            <a:r>
              <a:rPr lang="es-CO" sz="2400" b="1">
                <a:latin typeface="Lucida Calligraphy" pitchFamily="66" charset="0"/>
              </a:rPr>
              <a:t>edu: </a:t>
            </a:r>
            <a:r>
              <a:rPr lang="es-CO" sz="2400">
                <a:latin typeface="Lucida Calligraphy" pitchFamily="66" charset="0"/>
              </a:rPr>
              <a:t>Este tipo de dominios es usado principalmente para instituciones educativas. </a:t>
            </a:r>
          </a:p>
          <a:p>
            <a:pPr algn="just">
              <a:lnSpc>
                <a:spcPct val="140000"/>
              </a:lnSpc>
              <a:buFont typeface="Wingdings" pitchFamily="2" charset="2"/>
              <a:buNone/>
            </a:pPr>
            <a:r>
              <a:rPr lang="es-CO" sz="2400" b="1">
                <a:latin typeface="Lucida Calligraphy" pitchFamily="66" charset="0"/>
              </a:rPr>
              <a:t>mil: </a:t>
            </a:r>
            <a:r>
              <a:rPr lang="es-CO" sz="2400">
                <a:latin typeface="Lucida Calligraphy" pitchFamily="66" charset="0"/>
              </a:rPr>
              <a:t>utilizado para entidades militares</a:t>
            </a:r>
          </a:p>
          <a:p>
            <a:pPr algn="just">
              <a:lnSpc>
                <a:spcPct val="140000"/>
              </a:lnSpc>
              <a:buFont typeface="Wingdings" pitchFamily="2" charset="2"/>
              <a:buNone/>
            </a:pPr>
            <a:endParaRPr lang="es-CO" sz="2400">
              <a:latin typeface="Lucida Calligraphy" pitchFamily="66" charset="0"/>
            </a:endParaRPr>
          </a:p>
          <a:p>
            <a:pPr algn="just">
              <a:lnSpc>
                <a:spcPct val="140000"/>
              </a:lnSpc>
              <a:buFont typeface="Wingdings" pitchFamily="2" charset="2"/>
              <a:buNone/>
            </a:pPr>
            <a:endParaRPr lang="es-CO" sz="2400"/>
          </a:p>
          <a:p>
            <a:pPr algn="just">
              <a:lnSpc>
                <a:spcPct val="140000"/>
              </a:lnSpc>
              <a:buFont typeface="Wingdings" pitchFamily="2" charset="2"/>
              <a:buNone/>
            </a:pPr>
            <a:endParaRPr lang="es-CO" sz="240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484438" y="333375"/>
            <a:ext cx="6400800" cy="1511300"/>
          </a:xfrm>
        </p:spPr>
        <p:txBody>
          <a:bodyPr anchor="b">
            <a:normAutofit/>
          </a:bodyPr>
          <a:lstStyle/>
          <a:p>
            <a:r>
              <a:rPr lang="es-CO" sz="3200">
                <a:solidFill>
                  <a:schemeClr val="accent1"/>
                </a:solidFill>
                <a:latin typeface="Lucida Calligraphy" pitchFamily="66" charset="0"/>
              </a:rPr>
              <a:t>¿COMO SE HACEN LAS BUSQUEDAS AVANZADAS?</a:t>
            </a:r>
          </a:p>
        </p:txBody>
      </p:sp>
      <p:sp>
        <p:nvSpPr>
          <p:cNvPr id="3" name="2 Marcador de contenido"/>
          <p:cNvSpPr>
            <a:spLocks noGrp="1"/>
          </p:cNvSpPr>
          <p:nvPr>
            <p:ph idx="4294967295"/>
          </p:nvPr>
        </p:nvSpPr>
        <p:spPr>
          <a:xfrm>
            <a:off x="2411413" y="2636838"/>
            <a:ext cx="6335712" cy="3097212"/>
          </a:xfrm>
        </p:spPr>
        <p:txBody>
          <a:bodyPr>
            <a:normAutofit/>
          </a:bodyPr>
          <a:lstStyle/>
          <a:p>
            <a:pPr>
              <a:lnSpc>
                <a:spcPct val="130000"/>
              </a:lnSpc>
              <a:buFont typeface="Wingdings" pitchFamily="2" charset="2"/>
              <a:buNone/>
            </a:pPr>
            <a:r>
              <a:rPr lang="es-CO" sz="1800">
                <a:latin typeface="Lucida Calligraphy" pitchFamily="66" charset="0"/>
              </a:rPr>
              <a:t>Se deben llevar a cabo los siguientes pasos:</a:t>
            </a:r>
          </a:p>
          <a:p>
            <a:pPr algn="just">
              <a:lnSpc>
                <a:spcPct val="130000"/>
              </a:lnSpc>
              <a:buFont typeface="Garamond" pitchFamily="18" charset="0"/>
              <a:buAutoNum type="arabicPeriod"/>
            </a:pPr>
            <a:r>
              <a:rPr lang="es-CO" sz="1800">
                <a:latin typeface="Lucida Calligraphy" pitchFamily="66" charset="0"/>
              </a:rPr>
              <a:t>Escriba las palabras o conceptos de búsqueda en el primer encasillado </a:t>
            </a:r>
            <a:r>
              <a:rPr lang="es-CO" sz="1800" b="1">
                <a:latin typeface="Lucida Calligraphy" pitchFamily="66" charset="0"/>
              </a:rPr>
              <a:t>Search for:</a:t>
            </a:r>
            <a:r>
              <a:rPr lang="es-CO" sz="1800">
                <a:latin typeface="Lucida Calligraphy" pitchFamily="66" charset="0"/>
              </a:rPr>
              <a:t> </a:t>
            </a:r>
          </a:p>
          <a:p>
            <a:pPr algn="just">
              <a:lnSpc>
                <a:spcPct val="130000"/>
              </a:lnSpc>
              <a:buFont typeface="Garamond" pitchFamily="18" charset="0"/>
              <a:buAutoNum type="arabicPeriod"/>
            </a:pPr>
            <a:r>
              <a:rPr lang="es-CO" sz="1800">
                <a:latin typeface="Lucida Calligraphy" pitchFamily="66" charset="0"/>
              </a:rPr>
              <a:t>A la derecha del encasillado seleccione si desea buscar  en los documentos todas las palabras (</a:t>
            </a:r>
            <a:r>
              <a:rPr lang="es-CO" sz="1800" b="1">
                <a:latin typeface="Lucida Calligraphy" pitchFamily="66" charset="0"/>
              </a:rPr>
              <a:t>all of these</a:t>
            </a:r>
            <a:r>
              <a:rPr lang="es-CO" sz="1800">
                <a:latin typeface="Lucida Calligraphy" pitchFamily="66" charset="0"/>
              </a:rPr>
              <a:t>), cualquiera de ellas (</a:t>
            </a:r>
            <a:r>
              <a:rPr lang="es-CO" sz="1800" b="1">
                <a:latin typeface="Lucida Calligraphy" pitchFamily="66" charset="0"/>
              </a:rPr>
              <a:t>any of these</a:t>
            </a:r>
            <a:r>
              <a:rPr lang="es-CO" sz="1800">
                <a:latin typeface="Lucida Calligraphy" pitchFamily="66" charset="0"/>
              </a:rPr>
              <a:t>) o usar el conjunto de  palabras como una frase (</a:t>
            </a:r>
            <a:r>
              <a:rPr lang="es-CO" sz="1800" b="1">
                <a:latin typeface="Lucida Calligraphy" pitchFamily="66" charset="0"/>
              </a:rPr>
              <a:t>as a phrase</a:t>
            </a:r>
            <a:r>
              <a:rPr lang="es-CO" sz="1800">
                <a:latin typeface="Lucida Calligraphy" pitchFamily="66" charset="0"/>
              </a:rPr>
              <a:t>). </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2411413" y="1125538"/>
            <a:ext cx="6400800" cy="4206875"/>
          </a:xfrm>
        </p:spPr>
        <p:txBody>
          <a:bodyPr/>
          <a:lstStyle/>
          <a:p>
            <a:pPr marL="609600" indent="-609600" algn="just">
              <a:lnSpc>
                <a:spcPct val="130000"/>
              </a:lnSpc>
              <a:buFont typeface="Garamond" pitchFamily="18" charset="0"/>
              <a:buNone/>
            </a:pPr>
            <a:endParaRPr lang="es-CO">
              <a:latin typeface="Lucida Calligraphy" pitchFamily="66" charset="0"/>
            </a:endParaRPr>
          </a:p>
          <a:p>
            <a:pPr marL="609600" indent="-609600" algn="just">
              <a:lnSpc>
                <a:spcPct val="130000"/>
              </a:lnSpc>
              <a:buFont typeface="Garamond" pitchFamily="18" charset="0"/>
              <a:buChar char="v"/>
            </a:pPr>
            <a:endParaRPr lang="es-CO">
              <a:latin typeface="Lucida Calligraphy" pitchFamily="66" charset="0"/>
            </a:endParaRPr>
          </a:p>
          <a:p>
            <a:pPr marL="609600" indent="-609600" algn="just">
              <a:lnSpc>
                <a:spcPct val="130000"/>
              </a:lnSpc>
              <a:buFont typeface="Garamond" pitchFamily="18" charset="0"/>
              <a:buNone/>
            </a:pPr>
            <a:r>
              <a:rPr lang="es-CO">
                <a:latin typeface="Lucida Calligraphy" pitchFamily="66" charset="0"/>
              </a:rPr>
              <a:t>3. En el primer encasillado de </a:t>
            </a:r>
            <a:r>
              <a:rPr lang="es-CO" b="1">
                <a:latin typeface="Lucida Calligraphy" pitchFamily="66" charset="0"/>
              </a:rPr>
              <a:t>Search in:</a:t>
            </a:r>
            <a:r>
              <a:rPr lang="es-CO">
                <a:latin typeface="Lucida Calligraphy" pitchFamily="66" charset="0"/>
              </a:rPr>
              <a:t>  escoja el campo de búsqueda que desee (por título (title), autor (author), materia (subject), etc.) </a:t>
            </a:r>
          </a:p>
          <a:p>
            <a:pPr marL="609600" indent="-609600" algn="just">
              <a:lnSpc>
                <a:spcPct val="130000"/>
              </a:lnSpc>
              <a:buFont typeface="Garamond" pitchFamily="18" charset="0"/>
              <a:buNone/>
            </a:pPr>
            <a:endParaRPr lang="es-CO">
              <a:latin typeface="Lucida Calligraphy" pitchFamily="66" charset="0"/>
            </a:endParaRPr>
          </a:p>
          <a:p>
            <a:pPr marL="609600" indent="-609600" algn="just">
              <a:lnSpc>
                <a:spcPct val="130000"/>
              </a:lnSpc>
              <a:buFont typeface="Garamond" pitchFamily="18" charset="0"/>
              <a:buNone/>
            </a:pPr>
            <a:r>
              <a:rPr lang="es-CO">
                <a:latin typeface="Lucida Calligraphy" pitchFamily="66" charset="0"/>
              </a:rPr>
              <a:t>4. Seleccione cuál operador boleano desea aplicar al próximo concepto o palabra de búsqueda que escribirá en el segundo </a:t>
            </a:r>
            <a:r>
              <a:rPr lang="es-CO" b="1">
                <a:latin typeface="Lucida Calligraphy" pitchFamily="66" charset="0"/>
              </a:rPr>
              <a:t>Search for:</a:t>
            </a:r>
            <a:r>
              <a:rPr lang="es-CO">
                <a:latin typeface="Lucida Calligraphy" pitchFamily="66" charset="0"/>
              </a:rPr>
              <a:t>. (ver sección de operadores booleanos) </a:t>
            </a:r>
          </a:p>
          <a:p>
            <a:pPr marL="609600" indent="-609600"/>
            <a:endParaRPr lang="es-E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268538" y="1125538"/>
            <a:ext cx="6400800" cy="5183187"/>
          </a:xfrm>
        </p:spPr>
        <p:txBody>
          <a:bodyPr>
            <a:normAutofit/>
          </a:bodyPr>
          <a:lstStyle/>
          <a:p>
            <a:pPr>
              <a:lnSpc>
                <a:spcPct val="140000"/>
              </a:lnSpc>
              <a:buFont typeface="Wingdings" pitchFamily="2" charset="2"/>
              <a:buNone/>
            </a:pPr>
            <a:r>
              <a:rPr lang="es-CO" sz="2000">
                <a:latin typeface="Lucida Calligraphy" pitchFamily="66" charset="0"/>
              </a:rPr>
              <a:t>5. Luego de escribir la (s) palabra (s) en el segundo </a:t>
            </a:r>
            <a:r>
              <a:rPr lang="es-CO" sz="2000" b="1">
                <a:latin typeface="Lucida Calligraphy" pitchFamily="66" charset="0"/>
              </a:rPr>
              <a:t>Search for:</a:t>
            </a:r>
            <a:r>
              <a:rPr lang="es-CO" sz="2000">
                <a:latin typeface="Lucida Calligraphy" pitchFamily="66" charset="0"/>
              </a:rPr>
              <a:t> Repita los pasos 2 y 3. </a:t>
            </a:r>
          </a:p>
          <a:p>
            <a:pPr>
              <a:lnSpc>
                <a:spcPct val="140000"/>
              </a:lnSpc>
              <a:buFont typeface="Wingdings" pitchFamily="2" charset="2"/>
              <a:buNone/>
            </a:pPr>
            <a:r>
              <a:rPr lang="es-CO" sz="2000">
                <a:latin typeface="Lucida Calligraphy" pitchFamily="66" charset="0"/>
              </a:rPr>
              <a:t>6. Si desea utilizar el tercer encasillado de búsqueda repita los pasos  4 y 5. </a:t>
            </a:r>
          </a:p>
          <a:p>
            <a:pPr>
              <a:lnSpc>
                <a:spcPct val="140000"/>
              </a:lnSpc>
              <a:buFont typeface="Wingdings" pitchFamily="2" charset="2"/>
              <a:buNone/>
            </a:pPr>
            <a:r>
              <a:rPr lang="es-CO" sz="2000">
                <a:latin typeface="Lucida Calligraphy" pitchFamily="66" charset="0"/>
              </a:rPr>
              <a:t>7. Para establecer límites a la búsqueda presione el botón </a:t>
            </a:r>
            <a:r>
              <a:rPr lang="es-CO" sz="2000" b="1">
                <a:latin typeface="Lucida Calligraphy" pitchFamily="66" charset="0"/>
              </a:rPr>
              <a:t>Limits</a:t>
            </a:r>
            <a:r>
              <a:rPr lang="es-CO" sz="2000">
                <a:latin typeface="Lucida Calligraphy" pitchFamily="66" charset="0"/>
              </a:rPr>
              <a:t> y escoja entre los disponibles. (Vea sección sobre: ¿Cómo establecer límites a una búsqueda?) </a:t>
            </a:r>
          </a:p>
          <a:p>
            <a:pPr>
              <a:lnSpc>
                <a:spcPct val="140000"/>
              </a:lnSpc>
              <a:buFont typeface="Wingdings" pitchFamily="2" charset="2"/>
              <a:buNone/>
            </a:pPr>
            <a:r>
              <a:rPr lang="es-CO" sz="2000">
                <a:latin typeface="Lucida Calligraphy" pitchFamily="66" charset="0"/>
              </a:rPr>
              <a:t>8. Presione el botón </a:t>
            </a:r>
            <a:r>
              <a:rPr lang="es-CO" sz="2000" b="1">
                <a:latin typeface="Lucida Calligraphy" pitchFamily="66" charset="0"/>
              </a:rPr>
              <a:t>Search</a:t>
            </a:r>
            <a:r>
              <a:rPr lang="es-CO" sz="2000">
                <a:latin typeface="Lucida Calligraphy" pitchFamily="66" charset="0"/>
              </a:rPr>
              <a:t> para iniciar la búsqueda. Los resultados aparecerán en una pantalla similar a la </a:t>
            </a:r>
            <a:r>
              <a:rPr lang="es-CO" sz="2000" b="1">
                <a:latin typeface="Lucida Calligraphy" pitchFamily="66" charset="0"/>
              </a:rPr>
              <a:t>ilustración 7</a:t>
            </a:r>
            <a:endParaRPr lang="es-CO" sz="2000">
              <a:latin typeface="Lucida Calligraphy" pitchFamily="66" charset="0"/>
            </a:endParaRPr>
          </a:p>
          <a:p>
            <a:pPr>
              <a:lnSpc>
                <a:spcPct val="140000"/>
              </a:lnSpc>
            </a:pPr>
            <a:endParaRPr lang="es-CO" sz="2000">
              <a:latin typeface="Lucida Calligraphy" pitchFamily="66"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p:txBody>
          <a:bodyPr anchor="b">
            <a:normAutofit/>
          </a:bodyPr>
          <a:lstStyle/>
          <a:p>
            <a:r>
              <a:rPr lang="es-CO" sz="3200" b="1">
                <a:solidFill>
                  <a:schemeClr val="accent1"/>
                </a:solidFill>
                <a:latin typeface="Lucida Calligraphy" pitchFamily="66" charset="0"/>
              </a:rPr>
              <a:t>QUE SIGNO INSERTAS</a:t>
            </a:r>
          </a:p>
        </p:txBody>
      </p:sp>
      <p:sp>
        <p:nvSpPr>
          <p:cNvPr id="3" name="2 Marcador de contenido"/>
          <p:cNvSpPr>
            <a:spLocks noGrp="1"/>
          </p:cNvSpPr>
          <p:nvPr>
            <p:ph idx="4294967295"/>
          </p:nvPr>
        </p:nvSpPr>
        <p:spPr>
          <a:xfrm>
            <a:off x="2484438" y="1916113"/>
            <a:ext cx="6119812" cy="4175125"/>
          </a:xfrm>
        </p:spPr>
        <p:txBody>
          <a:bodyPr>
            <a:normAutofit/>
          </a:bodyPr>
          <a:lstStyle/>
          <a:p>
            <a:pPr algn="just">
              <a:lnSpc>
                <a:spcPct val="140000"/>
              </a:lnSpc>
            </a:pPr>
            <a:r>
              <a:rPr lang="es-CO" sz="1600" b="1">
                <a:latin typeface="Lucida Calligraphy" pitchFamily="66" charset="0"/>
              </a:rPr>
              <a:t>Signo : </a:t>
            </a:r>
            <a:r>
              <a:rPr lang="es-CO" sz="1600">
                <a:latin typeface="Lucida Calligraphy" pitchFamily="66" charset="0"/>
              </a:rPr>
              <a:t>si se añade</a:t>
            </a:r>
            <a:r>
              <a:rPr lang="es-CO" sz="4000"/>
              <a:t> </a:t>
            </a:r>
            <a:r>
              <a:rPr lang="es-CO" sz="2000">
                <a:latin typeface="Lucida Calligraphy" pitchFamily="66" charset="0"/>
              </a:rPr>
              <a:t>a cada palabra se hace obligatorio que la misma aparezca en todos los resultados de la búsqueda. Ej. +Fernando+Botero</a:t>
            </a:r>
          </a:p>
          <a:p>
            <a:pPr algn="just">
              <a:lnSpc>
                <a:spcPct val="140000"/>
              </a:lnSpc>
            </a:pPr>
            <a:r>
              <a:rPr lang="es-CO" sz="2000" b="1">
                <a:latin typeface="Lucida Calligraphy" pitchFamily="66" charset="0"/>
              </a:rPr>
              <a:t>Signo -: </a:t>
            </a:r>
            <a:r>
              <a:rPr lang="es-CO" sz="2000">
                <a:latin typeface="Lucida Calligraphy" pitchFamily="66" charset="0"/>
              </a:rPr>
              <a:t>si se añade a una palabra se prohíbe que la misma aparezca en uno de los resultados de la búsqueda. Ej. soda-stereo en vez de soda</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2 Marcador de contenido"/>
          <p:cNvSpPr>
            <a:spLocks noGrp="1"/>
          </p:cNvSpPr>
          <p:nvPr>
            <p:ph idx="4294967295"/>
          </p:nvPr>
        </p:nvSpPr>
        <p:spPr>
          <a:xfrm>
            <a:off x="2438400" y="1604963"/>
            <a:ext cx="6400800" cy="4491037"/>
          </a:xfrm>
        </p:spPr>
        <p:txBody>
          <a:bodyPr/>
          <a:lstStyle/>
          <a:p>
            <a:pPr algn="just"/>
            <a:r>
              <a:rPr lang="es-CO" sz="1800" b="1">
                <a:latin typeface="Lucida Calligraphy" pitchFamily="66" charset="0"/>
              </a:rPr>
              <a:t>t: </a:t>
            </a:r>
            <a:r>
              <a:rPr lang="es-CO" sz="1800">
                <a:latin typeface="Lucida Calligraphy" pitchFamily="66" charset="0"/>
              </a:rPr>
              <a:t>limita la búsqueda a los títulos de los documentos. Ej. t:Aterciopelados </a:t>
            </a:r>
          </a:p>
          <a:p>
            <a:pPr algn="just"/>
            <a:r>
              <a:rPr lang="es-CO" sz="1800" b="1">
                <a:latin typeface="Lucida Calligraphy" pitchFamily="66" charset="0"/>
              </a:rPr>
              <a:t>u: </a:t>
            </a:r>
            <a:r>
              <a:rPr lang="es-CO" sz="1800">
                <a:latin typeface="Lucida Calligraphy" pitchFamily="66" charset="0"/>
              </a:rPr>
              <a:t>limita la búsqueda a la URL de los documentos. Ej. u:casino</a:t>
            </a:r>
          </a:p>
          <a:p>
            <a:pPr algn="just">
              <a:buFont typeface="Wingdings" pitchFamily="2" charset="2"/>
              <a:buNone/>
            </a:pPr>
            <a:endParaRPr lang="es-CO" sz="1800">
              <a:latin typeface="Lucida Calligraphy" pitchFamily="66" charset="0"/>
            </a:endParaRPr>
          </a:p>
          <a:p>
            <a:pPr algn="just"/>
            <a:r>
              <a:rPr lang="es-CO" sz="1800" b="1">
                <a:latin typeface="Lucida Calligraphy" pitchFamily="66" charset="0"/>
              </a:rPr>
              <a:t>OR: </a:t>
            </a:r>
            <a:r>
              <a:rPr lang="es-CO" sz="1800">
                <a:latin typeface="Lucida Calligraphy" pitchFamily="66" charset="0"/>
              </a:rPr>
              <a:t>Se usa para buscar páginas que incluyan algunos de los términos de la búsqueda y no todos</a:t>
            </a:r>
          </a:p>
          <a:p>
            <a:pPr algn="just"/>
            <a:r>
              <a:rPr lang="es-CO" sz="1800" b="1">
                <a:latin typeface="Lucida Calligraphy" pitchFamily="66" charset="0"/>
              </a:rPr>
              <a:t>AND: </a:t>
            </a:r>
            <a:r>
              <a:rPr lang="es-CO" sz="1800">
                <a:latin typeface="Lucida Calligraphy" pitchFamily="66" charset="0"/>
              </a:rPr>
              <a:t>Se usa para forzar que una consulta se refiera a todos los términos incluidos</a:t>
            </a:r>
          </a:p>
          <a:p>
            <a:pPr algn="just"/>
            <a:endParaRPr lang="es-CO" sz="1800">
              <a:latin typeface="Lucida Calligraphy" pitchFamily="66" charset="0"/>
            </a:endParaRPr>
          </a:p>
          <a:p>
            <a:pPr algn="just">
              <a:buFont typeface="Wingdings" pitchFamily="2" charset="2"/>
              <a:buNone/>
            </a:pPr>
            <a:endParaRPr lang="es-CO" sz="1800">
              <a:latin typeface="Lucida Calligraphy" pitchFamily="66" charset="0"/>
            </a:endParaRP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Propuesta">
  <a:themeElements>
    <a:clrScheme name="Propuesta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ues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uesta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uesta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uesta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uesta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uesta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uesta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uesta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uesta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puesta">
  <a:themeElements>
    <a:clrScheme name="1_Propuesta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1_Propues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opuesta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1_Propuesta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1_Propuesta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1_Propuesta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1_Propuesta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1_Propuesta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1_Propuesta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Propuesta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199</TotalTime>
  <Words>1006</Words>
  <Application>Microsoft Office PowerPoint</Application>
  <PresentationFormat>Presentación en pantalla (4:3)</PresentationFormat>
  <Paragraphs>53</Paragraphs>
  <Slides>18</Slides>
  <Notes>0</Notes>
  <HiddenSlides>0</HiddenSlides>
  <MMClips>0</MMClips>
  <ScaleCrop>false</ScaleCrop>
  <HeadingPairs>
    <vt:vector size="4" baseType="variant">
      <vt:variant>
        <vt:lpstr>Tema</vt:lpstr>
      </vt:variant>
      <vt:variant>
        <vt:i4>3</vt:i4>
      </vt:variant>
      <vt:variant>
        <vt:lpstr>Títulos de diapositiva</vt:lpstr>
      </vt:variant>
      <vt:variant>
        <vt:i4>18</vt:i4>
      </vt:variant>
    </vt:vector>
  </HeadingPairs>
  <TitlesOfParts>
    <vt:vector size="21" baseType="lpstr">
      <vt:lpstr>Alta costura</vt:lpstr>
      <vt:lpstr>Propuesta</vt:lpstr>
      <vt:lpstr>1_Propuesta</vt:lpstr>
      <vt:lpstr>Carrera de Observación</vt:lpstr>
      <vt:lpstr>¿QUÉ ES INTERNET?</vt:lpstr>
      <vt:lpstr>¿QUÉ SIGNIFICA?</vt:lpstr>
      <vt:lpstr>Diapositiva 4</vt:lpstr>
      <vt:lpstr>¿COMO SE HACEN LAS BUSQUEDAS AVANZADAS?</vt:lpstr>
      <vt:lpstr>Diapositiva 6</vt:lpstr>
      <vt:lpstr>Diapositiva 7</vt:lpstr>
      <vt:lpstr>QUE SIGNO INSERTAS</vt:lpstr>
      <vt:lpstr>Diapositiva 9</vt:lpstr>
      <vt:lpstr>Diapositiva 10</vt:lpstr>
      <vt:lpstr>Diapositiva 11</vt:lpstr>
      <vt:lpstr>Diapositiva 12</vt:lpstr>
      <vt:lpstr>Diapositiva 13</vt:lpstr>
      <vt:lpstr>Diapositiva 14</vt:lpstr>
      <vt:lpstr>  ¿CÓMO AGREGAS UNA DIRECCIÓN EN “FAVORITOS” O EN “BOOKMARKS”? </vt:lpstr>
      <vt:lpstr>    ¿QUÉ ES UN VÍNCULO? </vt:lpstr>
      <vt:lpstr>  ¿QUÉ SIGNIFICA WWW? </vt:lpstr>
      <vt:lpstr>BUSQUEDA AVANZADA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INTERNET?</dc:title>
  <dc:creator>usuario</dc:creator>
  <cp:lastModifiedBy>Carlos Mauricio Velez Camacho</cp:lastModifiedBy>
  <cp:revision>14</cp:revision>
  <dcterms:created xsi:type="dcterms:W3CDTF">2011-03-01T21:34:25Z</dcterms:created>
  <dcterms:modified xsi:type="dcterms:W3CDTF">2011-05-04T06:00:32Z</dcterms:modified>
</cp:coreProperties>
</file>